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4"/>
  </p:sldMasterIdLst>
  <p:notesMasterIdLst>
    <p:notesMasterId r:id="rId39"/>
  </p:notesMasterIdLst>
  <p:sldIdLst>
    <p:sldId id="256" r:id="rId5"/>
    <p:sldId id="257" r:id="rId6"/>
    <p:sldId id="258" r:id="rId7"/>
    <p:sldId id="306" r:id="rId8"/>
    <p:sldId id="307" r:id="rId9"/>
    <p:sldId id="259" r:id="rId10"/>
    <p:sldId id="260" r:id="rId11"/>
    <p:sldId id="303" r:id="rId12"/>
    <p:sldId id="262" r:id="rId13"/>
    <p:sldId id="282" r:id="rId14"/>
    <p:sldId id="264" r:id="rId15"/>
    <p:sldId id="265" r:id="rId16"/>
    <p:sldId id="283" r:id="rId17"/>
    <p:sldId id="267" r:id="rId18"/>
    <p:sldId id="268" r:id="rId19"/>
    <p:sldId id="269" r:id="rId20"/>
    <p:sldId id="276" r:id="rId21"/>
    <p:sldId id="286" r:id="rId22"/>
    <p:sldId id="287" r:id="rId23"/>
    <p:sldId id="277" r:id="rId24"/>
    <p:sldId id="289" r:id="rId25"/>
    <p:sldId id="288" r:id="rId26"/>
    <p:sldId id="292" r:id="rId27"/>
    <p:sldId id="308" r:id="rId28"/>
    <p:sldId id="309" r:id="rId29"/>
    <p:sldId id="295" r:id="rId30"/>
    <p:sldId id="296" r:id="rId31"/>
    <p:sldId id="293" r:id="rId32"/>
    <p:sldId id="297" r:id="rId33"/>
    <p:sldId id="294" r:id="rId34"/>
    <p:sldId id="298" r:id="rId35"/>
    <p:sldId id="279" r:id="rId36"/>
    <p:sldId id="261" r:id="rId37"/>
    <p:sldId id="305" r:id="rId3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D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7" autoAdjust="0"/>
    <p:restoredTop sz="89219" autoAdjust="0"/>
  </p:normalViewPr>
  <p:slideViewPr>
    <p:cSldViewPr snapToGrid="0">
      <p:cViewPr varScale="1">
        <p:scale>
          <a:sx n="98" d="100"/>
          <a:sy n="98" d="100"/>
        </p:scale>
        <p:origin x="588" y="72"/>
      </p:cViewPr>
      <p:guideLst/>
    </p:cSldViewPr>
  </p:slideViewPr>
  <p:notesTextViewPr>
    <p:cViewPr>
      <p:scale>
        <a:sx n="1" d="1"/>
        <a:sy n="1" d="1"/>
      </p:scale>
      <p:origin x="0" y="0"/>
    </p:cViewPr>
  </p:notesTextViewPr>
  <p:sorterViewPr>
    <p:cViewPr>
      <p:scale>
        <a:sx n="66" d="100"/>
        <a:sy n="66" d="100"/>
      </p:scale>
      <p:origin x="0" y="-8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Stewart" userId="f804db48-be21-47d2-9c48-5aa08b415469" providerId="ADAL" clId="{8AF0E6D8-2C1A-46BA-9CA9-3E5DD55C9023}"/>
    <pc:docChg chg="modSld">
      <pc:chgData name="Michael Stewart" userId="f804db48-be21-47d2-9c48-5aa08b415469" providerId="ADAL" clId="{8AF0E6D8-2C1A-46BA-9CA9-3E5DD55C9023}" dt="2019-06-11T03:49:06.952" v="1" actId="1076"/>
      <pc:docMkLst>
        <pc:docMk/>
      </pc:docMkLst>
      <pc:sldChg chg="modSp">
        <pc:chgData name="Michael Stewart" userId="f804db48-be21-47d2-9c48-5aa08b415469" providerId="ADAL" clId="{8AF0E6D8-2C1A-46BA-9CA9-3E5DD55C9023}" dt="2019-06-11T03:49:06.952" v="1" actId="1076"/>
        <pc:sldMkLst>
          <pc:docMk/>
          <pc:sldMk cId="3947306427" sldId="261"/>
        </pc:sldMkLst>
        <pc:spChg chg="mod">
          <ac:chgData name="Michael Stewart" userId="f804db48-be21-47d2-9c48-5aa08b415469" providerId="ADAL" clId="{8AF0E6D8-2C1A-46BA-9CA9-3E5DD55C9023}" dt="2019-06-11T03:49:06.952" v="1" actId="1076"/>
          <ac:spMkLst>
            <pc:docMk/>
            <pc:sldMk cId="3947306427" sldId="261"/>
            <ac:spMk id="2" creationId="{220ABA0C-B6D3-43D3-AA5F-85E030E290F9}"/>
          </ac:spMkLst>
        </pc:spChg>
      </pc:sldChg>
    </pc:docChg>
  </pc:docChgLst>
  <pc:docChgLst>
    <pc:chgData name="Michael Stewart" userId="f804db48-be21-47d2-9c48-5aa08b415469" providerId="ADAL" clId="{76E737CE-7AB4-443A-BD0E-53C96327B971}"/>
    <pc:docChg chg="modSld modMainMaster">
      <pc:chgData name="Michael Stewart" userId="f804db48-be21-47d2-9c48-5aa08b415469" providerId="ADAL" clId="{76E737CE-7AB4-443A-BD0E-53C96327B971}" dt="2019-06-11T03:03:14.719" v="162" actId="1035"/>
      <pc:docMkLst>
        <pc:docMk/>
      </pc:docMkLst>
      <pc:sldChg chg="modTransition">
        <pc:chgData name="Michael Stewart" userId="f804db48-be21-47d2-9c48-5aa08b415469" providerId="ADAL" clId="{76E737CE-7AB4-443A-BD0E-53C96327B971}" dt="2019-06-09T20:35:40.078" v="2"/>
        <pc:sldMkLst>
          <pc:docMk/>
          <pc:sldMk cId="2318604011" sldId="256"/>
        </pc:sldMkLst>
      </pc:sldChg>
      <pc:sldChg chg="modSp modTransition">
        <pc:chgData name="Michael Stewart" userId="f804db48-be21-47d2-9c48-5aa08b415469" providerId="ADAL" clId="{76E737CE-7AB4-443A-BD0E-53C96327B971}" dt="2019-06-11T03:03:14.719" v="162" actId="1035"/>
        <pc:sldMkLst>
          <pc:docMk/>
          <pc:sldMk cId="512750630" sldId="257"/>
        </pc:sldMkLst>
        <pc:spChg chg="mod">
          <ac:chgData name="Michael Stewart" userId="f804db48-be21-47d2-9c48-5aa08b415469" providerId="ADAL" clId="{76E737CE-7AB4-443A-BD0E-53C96327B971}" dt="2019-06-11T03:03:14.719" v="162" actId="1035"/>
          <ac:spMkLst>
            <pc:docMk/>
            <pc:sldMk cId="512750630" sldId="257"/>
            <ac:spMk id="2" creationId="{4F8AAD2B-7260-4250-AC4D-B84A7E8CB89D}"/>
          </ac:spMkLst>
        </pc:spChg>
      </pc:sldChg>
      <pc:sldChg chg="modTransition">
        <pc:chgData name="Michael Stewart" userId="f804db48-be21-47d2-9c48-5aa08b415469" providerId="ADAL" clId="{76E737CE-7AB4-443A-BD0E-53C96327B971}" dt="2019-06-09T20:35:38.552" v="1"/>
        <pc:sldMkLst>
          <pc:docMk/>
          <pc:sldMk cId="4218117672" sldId="258"/>
        </pc:sldMkLst>
      </pc:sldChg>
      <pc:sldChg chg="modTransition">
        <pc:chgData name="Michael Stewart" userId="f804db48-be21-47d2-9c48-5aa08b415469" providerId="ADAL" clId="{76E737CE-7AB4-443A-BD0E-53C96327B971}" dt="2019-06-09T20:35:38.552" v="1"/>
        <pc:sldMkLst>
          <pc:docMk/>
          <pc:sldMk cId="1327450494" sldId="259"/>
        </pc:sldMkLst>
      </pc:sldChg>
      <pc:sldChg chg="modTransition">
        <pc:chgData name="Michael Stewart" userId="f804db48-be21-47d2-9c48-5aa08b415469" providerId="ADAL" clId="{76E737CE-7AB4-443A-BD0E-53C96327B971}" dt="2019-06-09T20:35:38.552" v="1"/>
        <pc:sldMkLst>
          <pc:docMk/>
          <pc:sldMk cId="1003438841" sldId="260"/>
        </pc:sldMkLst>
      </pc:sldChg>
      <pc:sldChg chg="modSp modTransition">
        <pc:chgData name="Michael Stewart" userId="f804db48-be21-47d2-9c48-5aa08b415469" providerId="ADAL" clId="{76E737CE-7AB4-443A-BD0E-53C96327B971}" dt="2019-06-09T20:40:20.072" v="118" actId="1035"/>
        <pc:sldMkLst>
          <pc:docMk/>
          <pc:sldMk cId="3947306427" sldId="261"/>
        </pc:sldMkLst>
        <pc:spChg chg="mod">
          <ac:chgData name="Michael Stewart" userId="f804db48-be21-47d2-9c48-5aa08b415469" providerId="ADAL" clId="{76E737CE-7AB4-443A-BD0E-53C96327B971}" dt="2019-06-09T20:40:20.072" v="118" actId="1035"/>
          <ac:spMkLst>
            <pc:docMk/>
            <pc:sldMk cId="3947306427" sldId="261"/>
            <ac:spMk id="2" creationId="{220ABA0C-B6D3-43D3-AA5F-85E030E290F9}"/>
          </ac:spMkLst>
        </pc:spChg>
      </pc:sldChg>
      <pc:sldChg chg="modTransition">
        <pc:chgData name="Michael Stewart" userId="f804db48-be21-47d2-9c48-5aa08b415469" providerId="ADAL" clId="{76E737CE-7AB4-443A-BD0E-53C96327B971}" dt="2019-06-09T20:35:38.552" v="1"/>
        <pc:sldMkLst>
          <pc:docMk/>
          <pc:sldMk cId="4189265895" sldId="262"/>
        </pc:sldMkLst>
      </pc:sldChg>
      <pc:sldChg chg="modSp modTransition modAnim">
        <pc:chgData name="Michael Stewart" userId="f804db48-be21-47d2-9c48-5aa08b415469" providerId="ADAL" clId="{76E737CE-7AB4-443A-BD0E-53C96327B971}" dt="2019-06-09T23:12:00.237" v="136"/>
        <pc:sldMkLst>
          <pc:docMk/>
          <pc:sldMk cId="1714328997" sldId="264"/>
        </pc:sldMkLst>
        <pc:spChg chg="mod">
          <ac:chgData name="Michael Stewart" userId="f804db48-be21-47d2-9c48-5aa08b415469" providerId="ADAL" clId="{76E737CE-7AB4-443A-BD0E-53C96327B971}" dt="2019-06-09T20:39:11.314" v="70" actId="20577"/>
          <ac:spMkLst>
            <pc:docMk/>
            <pc:sldMk cId="1714328997" sldId="264"/>
            <ac:spMk id="9" creationId="{58982E27-8EE7-DB40-B9D0-852B1935EA94}"/>
          </ac:spMkLst>
        </pc:spChg>
        <pc:picChg chg="mod">
          <ac:chgData name="Michael Stewart" userId="f804db48-be21-47d2-9c48-5aa08b415469" providerId="ADAL" clId="{76E737CE-7AB4-443A-BD0E-53C96327B971}" dt="2019-06-09T20:39:13.911" v="73" actId="1038"/>
          <ac:picMkLst>
            <pc:docMk/>
            <pc:sldMk cId="1714328997" sldId="264"/>
            <ac:picMk id="10" creationId="{8111111A-1955-8D43-82F0-31FDFB062FFF}"/>
          </ac:picMkLst>
        </pc:picChg>
      </pc:sldChg>
      <pc:sldChg chg="modSp modTransition">
        <pc:chgData name="Michael Stewart" userId="f804db48-be21-47d2-9c48-5aa08b415469" providerId="ADAL" clId="{76E737CE-7AB4-443A-BD0E-53C96327B971}" dt="2019-06-09T23:12:19.640" v="140" actId="403"/>
        <pc:sldMkLst>
          <pc:docMk/>
          <pc:sldMk cId="2459999233" sldId="265"/>
        </pc:sldMkLst>
        <pc:spChg chg="mod">
          <ac:chgData name="Michael Stewart" userId="f804db48-be21-47d2-9c48-5aa08b415469" providerId="ADAL" clId="{76E737CE-7AB4-443A-BD0E-53C96327B971}" dt="2019-06-09T23:12:19.640" v="140" actId="403"/>
          <ac:spMkLst>
            <pc:docMk/>
            <pc:sldMk cId="2459999233" sldId="265"/>
            <ac:spMk id="9" creationId="{9D66BE13-47D4-0B4A-A973-0467C9544819}"/>
          </ac:spMkLst>
        </pc:spChg>
      </pc:sldChg>
      <pc:sldChg chg="modTransition">
        <pc:chgData name="Michael Stewart" userId="f804db48-be21-47d2-9c48-5aa08b415469" providerId="ADAL" clId="{76E737CE-7AB4-443A-BD0E-53C96327B971}" dt="2019-06-09T20:35:38.552" v="1"/>
        <pc:sldMkLst>
          <pc:docMk/>
          <pc:sldMk cId="2802190613" sldId="267"/>
        </pc:sldMkLst>
      </pc:sldChg>
      <pc:sldChg chg="modTransition">
        <pc:chgData name="Michael Stewart" userId="f804db48-be21-47d2-9c48-5aa08b415469" providerId="ADAL" clId="{76E737CE-7AB4-443A-BD0E-53C96327B971}" dt="2019-06-09T20:35:38.552" v="1"/>
        <pc:sldMkLst>
          <pc:docMk/>
          <pc:sldMk cId="2094704575" sldId="268"/>
        </pc:sldMkLst>
      </pc:sldChg>
      <pc:sldChg chg="modTransition">
        <pc:chgData name="Michael Stewart" userId="f804db48-be21-47d2-9c48-5aa08b415469" providerId="ADAL" clId="{76E737CE-7AB4-443A-BD0E-53C96327B971}" dt="2019-06-09T20:35:38.552" v="1"/>
        <pc:sldMkLst>
          <pc:docMk/>
          <pc:sldMk cId="3613028642" sldId="269"/>
        </pc:sldMkLst>
      </pc:sldChg>
      <pc:sldChg chg="modSp modTransition">
        <pc:chgData name="Michael Stewart" userId="f804db48-be21-47d2-9c48-5aa08b415469" providerId="ADAL" clId="{76E737CE-7AB4-443A-BD0E-53C96327B971}" dt="2019-06-09T20:40:02.912" v="88" actId="1036"/>
        <pc:sldMkLst>
          <pc:docMk/>
          <pc:sldMk cId="2512964257" sldId="276"/>
        </pc:sldMkLst>
        <pc:spChg chg="mod">
          <ac:chgData name="Michael Stewart" userId="f804db48-be21-47d2-9c48-5aa08b415469" providerId="ADAL" clId="{76E737CE-7AB4-443A-BD0E-53C96327B971}" dt="2019-06-09T20:40:02.912" v="88" actId="1036"/>
          <ac:spMkLst>
            <pc:docMk/>
            <pc:sldMk cId="2512964257" sldId="276"/>
            <ac:spMk id="4" creationId="{85F369DD-AE7F-F149-A1F4-634722E4C274}"/>
          </ac:spMkLst>
        </pc:spChg>
      </pc:sldChg>
      <pc:sldChg chg="modTransition">
        <pc:chgData name="Michael Stewart" userId="f804db48-be21-47d2-9c48-5aa08b415469" providerId="ADAL" clId="{76E737CE-7AB4-443A-BD0E-53C96327B971}" dt="2019-06-09T20:35:38.552" v="1"/>
        <pc:sldMkLst>
          <pc:docMk/>
          <pc:sldMk cId="2852372719" sldId="277"/>
        </pc:sldMkLst>
      </pc:sldChg>
      <pc:sldChg chg="modTransition">
        <pc:chgData name="Michael Stewart" userId="f804db48-be21-47d2-9c48-5aa08b415469" providerId="ADAL" clId="{76E737CE-7AB4-443A-BD0E-53C96327B971}" dt="2019-06-09T20:35:38.552" v="1"/>
        <pc:sldMkLst>
          <pc:docMk/>
          <pc:sldMk cId="3647066653" sldId="279"/>
        </pc:sldMkLst>
      </pc:sldChg>
      <pc:sldChg chg="modTransition">
        <pc:chgData name="Michael Stewart" userId="f804db48-be21-47d2-9c48-5aa08b415469" providerId="ADAL" clId="{76E737CE-7AB4-443A-BD0E-53C96327B971}" dt="2019-06-09T20:35:38.552" v="1"/>
        <pc:sldMkLst>
          <pc:docMk/>
          <pc:sldMk cId="2853340268" sldId="282"/>
        </pc:sldMkLst>
      </pc:sldChg>
      <pc:sldChg chg="modTransition">
        <pc:chgData name="Michael Stewart" userId="f804db48-be21-47d2-9c48-5aa08b415469" providerId="ADAL" clId="{76E737CE-7AB4-443A-BD0E-53C96327B971}" dt="2019-06-09T20:35:38.552" v="1"/>
        <pc:sldMkLst>
          <pc:docMk/>
          <pc:sldMk cId="4010072560" sldId="283"/>
        </pc:sldMkLst>
      </pc:sldChg>
      <pc:sldChg chg="modTransition">
        <pc:chgData name="Michael Stewart" userId="f804db48-be21-47d2-9c48-5aa08b415469" providerId="ADAL" clId="{76E737CE-7AB4-443A-BD0E-53C96327B971}" dt="2019-06-09T20:35:38.552" v="1"/>
        <pc:sldMkLst>
          <pc:docMk/>
          <pc:sldMk cId="871940241" sldId="286"/>
        </pc:sldMkLst>
      </pc:sldChg>
      <pc:sldChg chg="modTransition">
        <pc:chgData name="Michael Stewart" userId="f804db48-be21-47d2-9c48-5aa08b415469" providerId="ADAL" clId="{76E737CE-7AB4-443A-BD0E-53C96327B971}" dt="2019-06-09T20:35:38.552" v="1"/>
        <pc:sldMkLst>
          <pc:docMk/>
          <pc:sldMk cId="1483569659" sldId="287"/>
        </pc:sldMkLst>
      </pc:sldChg>
      <pc:sldChg chg="addSp modSp modTransition">
        <pc:chgData name="Michael Stewart" userId="f804db48-be21-47d2-9c48-5aa08b415469" providerId="ADAL" clId="{76E737CE-7AB4-443A-BD0E-53C96327B971}" dt="2019-06-09T20:36:50.730" v="13" actId="1037"/>
        <pc:sldMkLst>
          <pc:docMk/>
          <pc:sldMk cId="3711432326" sldId="288"/>
        </pc:sldMkLst>
        <pc:spChg chg="mod">
          <ac:chgData name="Michael Stewart" userId="f804db48-be21-47d2-9c48-5aa08b415469" providerId="ADAL" clId="{76E737CE-7AB4-443A-BD0E-53C96327B971}" dt="2019-06-09T20:36:22.262" v="9" actId="1076"/>
          <ac:spMkLst>
            <pc:docMk/>
            <pc:sldMk cId="3711432326" sldId="288"/>
            <ac:spMk id="7" creationId="{773829DB-577B-6748-98C2-FE3D90497495}"/>
          </ac:spMkLst>
        </pc:spChg>
        <pc:picChg chg="add mod modCrop">
          <ac:chgData name="Michael Stewart" userId="f804db48-be21-47d2-9c48-5aa08b415469" providerId="ADAL" clId="{76E737CE-7AB4-443A-BD0E-53C96327B971}" dt="2019-06-09T20:36:50.730" v="13" actId="1037"/>
          <ac:picMkLst>
            <pc:docMk/>
            <pc:sldMk cId="3711432326" sldId="288"/>
            <ac:picMk id="4" creationId="{EBBC4533-FC3F-4E8E-9EDF-6F88F9EF8DB3}"/>
          </ac:picMkLst>
        </pc:picChg>
      </pc:sldChg>
      <pc:sldChg chg="modTransition">
        <pc:chgData name="Michael Stewart" userId="f804db48-be21-47d2-9c48-5aa08b415469" providerId="ADAL" clId="{76E737CE-7AB4-443A-BD0E-53C96327B971}" dt="2019-06-09T20:35:38.552" v="1"/>
        <pc:sldMkLst>
          <pc:docMk/>
          <pc:sldMk cId="1361027141" sldId="289"/>
        </pc:sldMkLst>
      </pc:sldChg>
      <pc:sldChg chg="addSp modSp modTransition">
        <pc:chgData name="Michael Stewart" userId="f804db48-be21-47d2-9c48-5aa08b415469" providerId="ADAL" clId="{76E737CE-7AB4-443A-BD0E-53C96327B971}" dt="2019-06-09T22:52:18.831" v="121" actId="1038"/>
        <pc:sldMkLst>
          <pc:docMk/>
          <pc:sldMk cId="933531598" sldId="292"/>
        </pc:sldMkLst>
        <pc:spChg chg="mod">
          <ac:chgData name="Michael Stewart" userId="f804db48-be21-47d2-9c48-5aa08b415469" providerId="ADAL" clId="{76E737CE-7AB4-443A-BD0E-53C96327B971}" dt="2019-06-09T20:37:29.505" v="31" actId="1035"/>
          <ac:spMkLst>
            <pc:docMk/>
            <pc:sldMk cId="933531598" sldId="292"/>
            <ac:spMk id="6" creationId="{572B6BCF-9212-784E-A724-33783565859E}"/>
          </ac:spMkLst>
        </pc:spChg>
        <pc:picChg chg="add mod modCrop">
          <ac:chgData name="Michael Stewart" userId="f804db48-be21-47d2-9c48-5aa08b415469" providerId="ADAL" clId="{76E737CE-7AB4-443A-BD0E-53C96327B971}" dt="2019-06-09T22:52:18.831" v="121" actId="1038"/>
          <ac:picMkLst>
            <pc:docMk/>
            <pc:sldMk cId="933531598" sldId="292"/>
            <ac:picMk id="4" creationId="{98CF34D3-C56F-4C3C-AFF9-6B9F7A5B0735}"/>
          </ac:picMkLst>
        </pc:picChg>
      </pc:sldChg>
      <pc:sldChg chg="modTransition">
        <pc:chgData name="Michael Stewart" userId="f804db48-be21-47d2-9c48-5aa08b415469" providerId="ADAL" clId="{76E737CE-7AB4-443A-BD0E-53C96327B971}" dt="2019-06-09T20:35:38.552" v="1"/>
        <pc:sldMkLst>
          <pc:docMk/>
          <pc:sldMk cId="583207668" sldId="293"/>
        </pc:sldMkLst>
      </pc:sldChg>
      <pc:sldChg chg="modTransition">
        <pc:chgData name="Michael Stewart" userId="f804db48-be21-47d2-9c48-5aa08b415469" providerId="ADAL" clId="{76E737CE-7AB4-443A-BD0E-53C96327B971}" dt="2019-06-09T20:35:38.552" v="1"/>
        <pc:sldMkLst>
          <pc:docMk/>
          <pc:sldMk cId="3024784061" sldId="294"/>
        </pc:sldMkLst>
      </pc:sldChg>
      <pc:sldChg chg="modTransition">
        <pc:chgData name="Michael Stewart" userId="f804db48-be21-47d2-9c48-5aa08b415469" providerId="ADAL" clId="{76E737CE-7AB4-443A-BD0E-53C96327B971}" dt="2019-06-09T20:35:38.552" v="1"/>
        <pc:sldMkLst>
          <pc:docMk/>
          <pc:sldMk cId="369770090" sldId="295"/>
        </pc:sldMkLst>
      </pc:sldChg>
      <pc:sldChg chg="modTransition">
        <pc:chgData name="Michael Stewart" userId="f804db48-be21-47d2-9c48-5aa08b415469" providerId="ADAL" clId="{76E737CE-7AB4-443A-BD0E-53C96327B971}" dt="2019-06-09T20:35:38.552" v="1"/>
        <pc:sldMkLst>
          <pc:docMk/>
          <pc:sldMk cId="1128142898" sldId="296"/>
        </pc:sldMkLst>
      </pc:sldChg>
      <pc:sldChg chg="modTransition">
        <pc:chgData name="Michael Stewart" userId="f804db48-be21-47d2-9c48-5aa08b415469" providerId="ADAL" clId="{76E737CE-7AB4-443A-BD0E-53C96327B971}" dt="2019-06-09T20:35:38.552" v="1"/>
        <pc:sldMkLst>
          <pc:docMk/>
          <pc:sldMk cId="2335809301" sldId="297"/>
        </pc:sldMkLst>
      </pc:sldChg>
      <pc:sldChg chg="modSp modTransition">
        <pc:chgData name="Michael Stewart" userId="f804db48-be21-47d2-9c48-5aa08b415469" providerId="ADAL" clId="{76E737CE-7AB4-443A-BD0E-53C96327B971}" dt="2019-06-09T23:01:27.494" v="135" actId="20577"/>
        <pc:sldMkLst>
          <pc:docMk/>
          <pc:sldMk cId="1729522956" sldId="298"/>
        </pc:sldMkLst>
        <pc:spChg chg="mod">
          <ac:chgData name="Michael Stewart" userId="f804db48-be21-47d2-9c48-5aa08b415469" providerId="ADAL" clId="{76E737CE-7AB4-443A-BD0E-53C96327B971}" dt="2019-06-09T23:01:27.494" v="135" actId="20577"/>
          <ac:spMkLst>
            <pc:docMk/>
            <pc:sldMk cId="1729522956" sldId="298"/>
            <ac:spMk id="2" creationId="{2DE36604-F270-4BC2-8210-119465A011AB}"/>
          </ac:spMkLst>
        </pc:spChg>
      </pc:sldChg>
      <pc:sldChg chg="modTransition">
        <pc:chgData name="Michael Stewart" userId="f804db48-be21-47d2-9c48-5aa08b415469" providerId="ADAL" clId="{76E737CE-7AB4-443A-BD0E-53C96327B971}" dt="2019-06-09T20:35:38.552" v="1"/>
        <pc:sldMkLst>
          <pc:docMk/>
          <pc:sldMk cId="725738169" sldId="303"/>
        </pc:sldMkLst>
      </pc:sldChg>
      <pc:sldChg chg="modTransition">
        <pc:chgData name="Michael Stewart" userId="f804db48-be21-47d2-9c48-5aa08b415469" providerId="ADAL" clId="{76E737CE-7AB4-443A-BD0E-53C96327B971}" dt="2019-06-09T20:35:38.552" v="1"/>
        <pc:sldMkLst>
          <pc:docMk/>
          <pc:sldMk cId="4022688175" sldId="305"/>
        </pc:sldMkLst>
      </pc:sldChg>
      <pc:sldChg chg="modTransition">
        <pc:chgData name="Michael Stewart" userId="f804db48-be21-47d2-9c48-5aa08b415469" providerId="ADAL" clId="{76E737CE-7AB4-443A-BD0E-53C96327B971}" dt="2019-06-09T20:35:38.552" v="1"/>
        <pc:sldMkLst>
          <pc:docMk/>
          <pc:sldMk cId="4078493540" sldId="306"/>
        </pc:sldMkLst>
      </pc:sldChg>
      <pc:sldChg chg="modTransition">
        <pc:chgData name="Michael Stewart" userId="f804db48-be21-47d2-9c48-5aa08b415469" providerId="ADAL" clId="{76E737CE-7AB4-443A-BD0E-53C96327B971}" dt="2019-06-09T20:35:38.552" v="1"/>
        <pc:sldMkLst>
          <pc:docMk/>
          <pc:sldMk cId="1044378309" sldId="307"/>
        </pc:sldMkLst>
      </pc:sldChg>
      <pc:sldChg chg="addSp modSp modTransition">
        <pc:chgData name="Michael Stewart" userId="f804db48-be21-47d2-9c48-5aa08b415469" providerId="ADAL" clId="{76E737CE-7AB4-443A-BD0E-53C96327B971}" dt="2019-06-09T20:38:13.350" v="64" actId="1035"/>
        <pc:sldMkLst>
          <pc:docMk/>
          <pc:sldMk cId="2245731751" sldId="308"/>
        </pc:sldMkLst>
        <pc:spChg chg="mod">
          <ac:chgData name="Michael Stewart" userId="f804db48-be21-47d2-9c48-5aa08b415469" providerId="ADAL" clId="{76E737CE-7AB4-443A-BD0E-53C96327B971}" dt="2019-06-09T20:37:39.727" v="32" actId="1076"/>
          <ac:spMkLst>
            <pc:docMk/>
            <pc:sldMk cId="2245731751" sldId="308"/>
            <ac:spMk id="6" creationId="{572B6BCF-9212-784E-A724-33783565859E}"/>
          </ac:spMkLst>
        </pc:spChg>
        <pc:picChg chg="add mod modCrop">
          <ac:chgData name="Michael Stewart" userId="f804db48-be21-47d2-9c48-5aa08b415469" providerId="ADAL" clId="{76E737CE-7AB4-443A-BD0E-53C96327B971}" dt="2019-06-09T20:38:13.350" v="64" actId="1035"/>
          <ac:picMkLst>
            <pc:docMk/>
            <pc:sldMk cId="2245731751" sldId="308"/>
            <ac:picMk id="4" creationId="{B7080DD6-C9C9-4D2E-96D5-87CB9CE91756}"/>
          </ac:picMkLst>
        </pc:picChg>
      </pc:sldChg>
      <pc:sldChg chg="modTransition">
        <pc:chgData name="Michael Stewart" userId="f804db48-be21-47d2-9c48-5aa08b415469" providerId="ADAL" clId="{76E737CE-7AB4-443A-BD0E-53C96327B971}" dt="2019-06-09T20:35:38.552" v="1"/>
        <pc:sldMkLst>
          <pc:docMk/>
          <pc:sldMk cId="2782145784" sldId="309"/>
        </pc:sldMkLst>
      </pc:sldChg>
      <pc:sldMasterChg chg="modTransition modSldLayout">
        <pc:chgData name="Michael Stewart" userId="f804db48-be21-47d2-9c48-5aa08b415469" providerId="ADAL" clId="{76E737CE-7AB4-443A-BD0E-53C96327B971}" dt="2019-06-09T20:35:38.552" v="1"/>
        <pc:sldMasterMkLst>
          <pc:docMk/>
          <pc:sldMasterMk cId="3970836061" sldId="2147483866"/>
        </pc:sldMasterMkLst>
        <pc:sldLayoutChg chg="modTransition">
          <pc:chgData name="Michael Stewart" userId="f804db48-be21-47d2-9c48-5aa08b415469" providerId="ADAL" clId="{76E737CE-7AB4-443A-BD0E-53C96327B971}" dt="2019-06-09T20:35:38.552" v="1"/>
          <pc:sldLayoutMkLst>
            <pc:docMk/>
            <pc:sldMasterMk cId="3970836061" sldId="2147483866"/>
            <pc:sldLayoutMk cId="17479650" sldId="2147483867"/>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342243224" sldId="2147483868"/>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3467755865" sldId="2147483869"/>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3917018411" sldId="2147483870"/>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1951097672" sldId="2147483871"/>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903946675" sldId="2147483872"/>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4047134767" sldId="2147483873"/>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3224174699" sldId="2147483874"/>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3918438497" sldId="2147483875"/>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2104249431" sldId="2147483876"/>
          </pc:sldLayoutMkLst>
        </pc:sldLayoutChg>
        <pc:sldLayoutChg chg="modTransition">
          <pc:chgData name="Michael Stewart" userId="f804db48-be21-47d2-9c48-5aa08b415469" providerId="ADAL" clId="{76E737CE-7AB4-443A-BD0E-53C96327B971}" dt="2019-06-09T20:35:38.552" v="1"/>
          <pc:sldLayoutMkLst>
            <pc:docMk/>
            <pc:sldMasterMk cId="3970836061" sldId="2147483866"/>
            <pc:sldLayoutMk cId="3255869953" sldId="2147483877"/>
          </pc:sldLayoutMkLst>
        </pc:sldLayoutChg>
      </pc:sldMasterChg>
    </pc:docChg>
  </pc:docChgLst>
  <pc:docChgLst>
    <pc:chgData name="Teresa Shanks" userId="S::teresas@caritas.org.nz::5707bb32-e90a-428c-b54f-21c17d54c67d" providerId="AD" clId="Web-{2BDDBB4E-FA56-6E06-33ED-4AD5295A58E4}"/>
    <pc:docChg chg="modSld sldOrd">
      <pc:chgData name="Teresa Shanks" userId="S::teresas@caritas.org.nz::5707bb32-e90a-428c-b54f-21c17d54c67d" providerId="AD" clId="Web-{2BDDBB4E-FA56-6E06-33ED-4AD5295A58E4}" dt="2019-06-09T22:58:08.381" v="7"/>
      <pc:docMkLst>
        <pc:docMk/>
      </pc:docMkLst>
      <pc:sldChg chg="modSp">
        <pc:chgData name="Teresa Shanks" userId="S::teresas@caritas.org.nz::5707bb32-e90a-428c-b54f-21c17d54c67d" providerId="AD" clId="Web-{2BDDBB4E-FA56-6E06-33ED-4AD5295A58E4}" dt="2019-06-09T22:58:01.053" v="5" actId="20577"/>
        <pc:sldMkLst>
          <pc:docMk/>
          <pc:sldMk cId="1729522956" sldId="298"/>
        </pc:sldMkLst>
        <pc:spChg chg="mod">
          <ac:chgData name="Teresa Shanks" userId="S::teresas@caritas.org.nz::5707bb32-e90a-428c-b54f-21c17d54c67d" providerId="AD" clId="Web-{2BDDBB4E-FA56-6E06-33ED-4AD5295A58E4}" dt="2019-06-09T22:58:01.053" v="5" actId="20577"/>
          <ac:spMkLst>
            <pc:docMk/>
            <pc:sldMk cId="1729522956" sldId="298"/>
            <ac:spMk id="2" creationId="{2DE36604-F270-4BC2-8210-119465A011AB}"/>
          </ac:spMkLst>
        </pc:spChg>
      </pc:sldChg>
      <pc:sldChg chg="ord">
        <pc:chgData name="Teresa Shanks" userId="S::teresas@caritas.org.nz::5707bb32-e90a-428c-b54f-21c17d54c67d" providerId="AD" clId="Web-{2BDDBB4E-FA56-6E06-33ED-4AD5295A58E4}" dt="2019-06-09T22:58:08.381" v="7"/>
        <pc:sldMkLst>
          <pc:docMk/>
          <pc:sldMk cId="4022688175" sldId="305"/>
        </pc:sldMkLst>
      </pc:sldChg>
    </pc:docChg>
  </pc:docChgLst>
  <pc:docChgLst>
    <pc:chgData name="Teresa Shanks" userId="S::teresas@caritas.org.nz::5707bb32-e90a-428c-b54f-21c17d54c67d" providerId="AD" clId="Web-{759101B9-65C8-64CA-5DE1-D5CC573D31C6}"/>
    <pc:docChg chg="sldOrd">
      <pc:chgData name="Teresa Shanks" userId="S::teresas@caritas.org.nz::5707bb32-e90a-428c-b54f-21c17d54c67d" providerId="AD" clId="Web-{759101B9-65C8-64CA-5DE1-D5CC573D31C6}" dt="2019-06-10T02:33:00.400" v="0"/>
      <pc:docMkLst>
        <pc:docMk/>
      </pc:docMkLst>
      <pc:sldChg chg="ord">
        <pc:chgData name="Teresa Shanks" userId="S::teresas@caritas.org.nz::5707bb32-e90a-428c-b54f-21c17d54c67d" providerId="AD" clId="Web-{759101B9-65C8-64CA-5DE1-D5CC573D31C6}" dt="2019-06-10T02:33:00.400" v="0"/>
        <pc:sldMkLst>
          <pc:docMk/>
          <pc:sldMk cId="3947306427"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B778BA8-4BDA-4811-A2D3-FB57C85A9B5D}" type="datetimeFigureOut">
              <a:rPr lang="en-NZ" smtClean="0"/>
              <a:t>11/06/2019</a:t>
            </a:fld>
            <a:endParaRPr lang="en-NZ"/>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7AFC776-FC56-4CA0-B8BF-57D29AE85109}" type="slidenum">
              <a:rPr lang="en-NZ" smtClean="0"/>
              <a:t>‹#›</a:t>
            </a:fld>
            <a:endParaRPr lang="en-NZ"/>
          </a:p>
        </p:txBody>
      </p:sp>
    </p:spTree>
    <p:extLst>
      <p:ext uri="{BB962C8B-B14F-4D97-AF65-F5344CB8AC3E}">
        <p14:creationId xmlns:p14="http://schemas.microsoft.com/office/powerpoint/2010/main" val="3413632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3</a:t>
            </a:fld>
            <a:endParaRPr lang="en-NZ"/>
          </a:p>
        </p:txBody>
      </p:sp>
    </p:spTree>
    <p:extLst>
      <p:ext uri="{BB962C8B-B14F-4D97-AF65-F5344CB8AC3E}">
        <p14:creationId xmlns:p14="http://schemas.microsoft.com/office/powerpoint/2010/main" val="383027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14</a:t>
            </a:fld>
            <a:endParaRPr lang="en-NZ"/>
          </a:p>
        </p:txBody>
      </p:sp>
    </p:spTree>
    <p:extLst>
      <p:ext uri="{BB962C8B-B14F-4D97-AF65-F5344CB8AC3E}">
        <p14:creationId xmlns:p14="http://schemas.microsoft.com/office/powerpoint/2010/main" val="181191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15</a:t>
            </a:fld>
            <a:endParaRPr lang="en-NZ"/>
          </a:p>
        </p:txBody>
      </p:sp>
    </p:spTree>
    <p:extLst>
      <p:ext uri="{BB962C8B-B14F-4D97-AF65-F5344CB8AC3E}">
        <p14:creationId xmlns:p14="http://schemas.microsoft.com/office/powerpoint/2010/main" val="195912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16</a:t>
            </a:fld>
            <a:endParaRPr lang="en-NZ"/>
          </a:p>
        </p:txBody>
      </p:sp>
    </p:spTree>
    <p:extLst>
      <p:ext uri="{BB962C8B-B14F-4D97-AF65-F5344CB8AC3E}">
        <p14:creationId xmlns:p14="http://schemas.microsoft.com/office/powerpoint/2010/main" val="397301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17</a:t>
            </a:fld>
            <a:endParaRPr lang="en-NZ"/>
          </a:p>
        </p:txBody>
      </p:sp>
    </p:spTree>
    <p:extLst>
      <p:ext uri="{BB962C8B-B14F-4D97-AF65-F5344CB8AC3E}">
        <p14:creationId xmlns:p14="http://schemas.microsoft.com/office/powerpoint/2010/main" val="4179525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19</a:t>
            </a:fld>
            <a:endParaRPr lang="en-NZ"/>
          </a:p>
        </p:txBody>
      </p:sp>
    </p:spTree>
    <p:extLst>
      <p:ext uri="{BB962C8B-B14F-4D97-AF65-F5344CB8AC3E}">
        <p14:creationId xmlns:p14="http://schemas.microsoft.com/office/powerpoint/2010/main" val="3857858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Transition in – same as previous slide</a:t>
            </a:r>
          </a:p>
          <a:p>
            <a:endParaRPr lang="en-NZ" dirty="0"/>
          </a:p>
          <a:p>
            <a:r>
              <a:rPr lang="en-NZ" dirty="0"/>
              <a:t>Use the see image from the reflection sheet.</a:t>
            </a:r>
          </a:p>
        </p:txBody>
      </p:sp>
      <p:sp>
        <p:nvSpPr>
          <p:cNvPr id="4" name="Slide Number Placeholder 3"/>
          <p:cNvSpPr>
            <a:spLocks noGrp="1"/>
          </p:cNvSpPr>
          <p:nvPr>
            <p:ph type="sldNum" sz="quarter" idx="5"/>
          </p:nvPr>
        </p:nvSpPr>
        <p:spPr/>
        <p:txBody>
          <a:bodyPr/>
          <a:lstStyle/>
          <a:p>
            <a:fld id="{47AFC776-FC56-4CA0-B8BF-57D29AE85109}" type="slidenum">
              <a:rPr lang="en-NZ" smtClean="0"/>
              <a:t>20</a:t>
            </a:fld>
            <a:endParaRPr lang="en-NZ"/>
          </a:p>
        </p:txBody>
      </p:sp>
    </p:spTree>
    <p:extLst>
      <p:ext uri="{BB962C8B-B14F-4D97-AF65-F5344CB8AC3E}">
        <p14:creationId xmlns:p14="http://schemas.microsoft.com/office/powerpoint/2010/main" val="296683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Need to write in the response to the prayers</a:t>
            </a:r>
          </a:p>
        </p:txBody>
      </p:sp>
      <p:sp>
        <p:nvSpPr>
          <p:cNvPr id="4" name="Slide Number Placeholder 3"/>
          <p:cNvSpPr>
            <a:spLocks noGrp="1"/>
          </p:cNvSpPr>
          <p:nvPr>
            <p:ph type="sldNum" sz="quarter" idx="5"/>
          </p:nvPr>
        </p:nvSpPr>
        <p:spPr/>
        <p:txBody>
          <a:bodyPr/>
          <a:lstStyle/>
          <a:p>
            <a:fld id="{47AFC776-FC56-4CA0-B8BF-57D29AE85109}" type="slidenum">
              <a:rPr lang="en-NZ" smtClean="0"/>
              <a:t>23</a:t>
            </a:fld>
            <a:endParaRPr lang="en-NZ"/>
          </a:p>
        </p:txBody>
      </p:sp>
    </p:spTree>
    <p:extLst>
      <p:ext uri="{BB962C8B-B14F-4D97-AF65-F5344CB8AC3E}">
        <p14:creationId xmlns:p14="http://schemas.microsoft.com/office/powerpoint/2010/main" val="376828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Need to write in the response to the prayers</a:t>
            </a:r>
          </a:p>
        </p:txBody>
      </p:sp>
      <p:sp>
        <p:nvSpPr>
          <p:cNvPr id="4" name="Slide Number Placeholder 3"/>
          <p:cNvSpPr>
            <a:spLocks noGrp="1"/>
          </p:cNvSpPr>
          <p:nvPr>
            <p:ph type="sldNum" sz="quarter" idx="5"/>
          </p:nvPr>
        </p:nvSpPr>
        <p:spPr/>
        <p:txBody>
          <a:bodyPr/>
          <a:lstStyle/>
          <a:p>
            <a:fld id="{47AFC776-FC56-4CA0-B8BF-57D29AE85109}" type="slidenum">
              <a:rPr lang="en-NZ" smtClean="0"/>
              <a:t>24</a:t>
            </a:fld>
            <a:endParaRPr lang="en-NZ"/>
          </a:p>
        </p:txBody>
      </p:sp>
    </p:spTree>
    <p:extLst>
      <p:ext uri="{BB962C8B-B14F-4D97-AF65-F5344CB8AC3E}">
        <p14:creationId xmlns:p14="http://schemas.microsoft.com/office/powerpoint/2010/main" val="339145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32</a:t>
            </a:fld>
            <a:endParaRPr lang="en-NZ"/>
          </a:p>
        </p:txBody>
      </p:sp>
    </p:spTree>
    <p:extLst>
      <p:ext uri="{BB962C8B-B14F-4D97-AF65-F5344CB8AC3E}">
        <p14:creationId xmlns:p14="http://schemas.microsoft.com/office/powerpoint/2010/main" val="211938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6</a:t>
            </a:fld>
            <a:endParaRPr lang="en-NZ"/>
          </a:p>
        </p:txBody>
      </p:sp>
    </p:spTree>
    <p:extLst>
      <p:ext uri="{BB962C8B-B14F-4D97-AF65-F5344CB8AC3E}">
        <p14:creationId xmlns:p14="http://schemas.microsoft.com/office/powerpoint/2010/main" val="58301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7</a:t>
            </a:fld>
            <a:endParaRPr lang="en-NZ"/>
          </a:p>
        </p:txBody>
      </p:sp>
    </p:spTree>
    <p:extLst>
      <p:ext uri="{BB962C8B-B14F-4D97-AF65-F5344CB8AC3E}">
        <p14:creationId xmlns:p14="http://schemas.microsoft.com/office/powerpoint/2010/main" val="312841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AFC776-FC56-4CA0-B8BF-57D29AE85109}" type="slidenum">
              <a:rPr lang="en-NZ" smtClean="0"/>
              <a:t>8</a:t>
            </a:fld>
            <a:endParaRPr lang="en-NZ"/>
          </a:p>
        </p:txBody>
      </p:sp>
    </p:spTree>
    <p:extLst>
      <p:ext uri="{BB962C8B-B14F-4D97-AF65-F5344CB8AC3E}">
        <p14:creationId xmlns:p14="http://schemas.microsoft.com/office/powerpoint/2010/main" val="355644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9</a:t>
            </a:fld>
            <a:endParaRPr lang="en-NZ"/>
          </a:p>
        </p:txBody>
      </p:sp>
    </p:spTree>
    <p:extLst>
      <p:ext uri="{BB962C8B-B14F-4D97-AF65-F5344CB8AC3E}">
        <p14:creationId xmlns:p14="http://schemas.microsoft.com/office/powerpoint/2010/main" val="235908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10</a:t>
            </a:fld>
            <a:endParaRPr lang="en-NZ"/>
          </a:p>
        </p:txBody>
      </p:sp>
    </p:spTree>
    <p:extLst>
      <p:ext uri="{BB962C8B-B14F-4D97-AF65-F5344CB8AC3E}">
        <p14:creationId xmlns:p14="http://schemas.microsoft.com/office/powerpoint/2010/main" val="391698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11</a:t>
            </a:fld>
            <a:endParaRPr lang="en-NZ"/>
          </a:p>
        </p:txBody>
      </p:sp>
    </p:spTree>
    <p:extLst>
      <p:ext uri="{BB962C8B-B14F-4D97-AF65-F5344CB8AC3E}">
        <p14:creationId xmlns:p14="http://schemas.microsoft.com/office/powerpoint/2010/main" val="1867478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7AFC776-FC56-4CA0-B8BF-57D29AE85109}" type="slidenum">
              <a:rPr lang="en-NZ" smtClean="0"/>
              <a:t>12</a:t>
            </a:fld>
            <a:endParaRPr lang="en-NZ"/>
          </a:p>
        </p:txBody>
      </p:sp>
    </p:spTree>
    <p:extLst>
      <p:ext uri="{BB962C8B-B14F-4D97-AF65-F5344CB8AC3E}">
        <p14:creationId xmlns:p14="http://schemas.microsoft.com/office/powerpoint/2010/main" val="1161311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Image of a school building</a:t>
            </a:r>
          </a:p>
        </p:txBody>
      </p:sp>
      <p:sp>
        <p:nvSpPr>
          <p:cNvPr id="4" name="Slide Number Placeholder 3"/>
          <p:cNvSpPr>
            <a:spLocks noGrp="1"/>
          </p:cNvSpPr>
          <p:nvPr>
            <p:ph type="sldNum" sz="quarter" idx="5"/>
          </p:nvPr>
        </p:nvSpPr>
        <p:spPr/>
        <p:txBody>
          <a:bodyPr/>
          <a:lstStyle/>
          <a:p>
            <a:fld id="{47AFC776-FC56-4CA0-B8BF-57D29AE85109}" type="slidenum">
              <a:rPr lang="en-NZ" smtClean="0"/>
              <a:t>13</a:t>
            </a:fld>
            <a:endParaRPr lang="en-NZ"/>
          </a:p>
        </p:txBody>
      </p:sp>
    </p:spTree>
    <p:extLst>
      <p:ext uri="{BB962C8B-B14F-4D97-AF65-F5344CB8AC3E}">
        <p14:creationId xmlns:p14="http://schemas.microsoft.com/office/powerpoint/2010/main" val="131781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4D7E94A-5B05-477C-A8DA-DCD04DC06EA0}" type="datetimeFigureOut">
              <a:rPr lang="en-NZ" smtClean="0"/>
              <a:t>11/06/2019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17479650"/>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7E94A-5B05-477C-A8DA-DCD04DC06EA0}" type="datetimeFigureOut">
              <a:rPr lang="en-NZ" smtClean="0"/>
              <a:t>11/06/2019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210424943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D7E94A-5B05-477C-A8DA-DCD04DC06EA0}" type="datetimeFigureOut">
              <a:rPr lang="en-NZ" smtClean="0"/>
              <a:t>11/06/2019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325586995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D7E94A-5B05-477C-A8DA-DCD04DC06EA0}" type="datetimeFigureOut">
              <a:rPr lang="en-NZ" smtClean="0"/>
              <a:t>11/06/2019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34224322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4D7E94A-5B05-477C-A8DA-DCD04DC06EA0}" type="datetimeFigureOut">
              <a:rPr lang="en-NZ" smtClean="0"/>
              <a:t>11/06/2019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3467755865"/>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4D7E94A-5B05-477C-A8DA-DCD04DC06EA0}" type="datetimeFigureOut">
              <a:rPr lang="en-NZ" smtClean="0"/>
              <a:t>11/06/2019</a:t>
            </a:fld>
            <a:endParaRPr lang="en-NZ"/>
          </a:p>
        </p:txBody>
      </p:sp>
      <p:sp>
        <p:nvSpPr>
          <p:cNvPr id="9" name="Footer Placeholder 8"/>
          <p:cNvSpPr>
            <a:spLocks noGrp="1"/>
          </p:cNvSpPr>
          <p:nvPr>
            <p:ph type="ftr" sz="quarter" idx="11"/>
          </p:nvPr>
        </p:nvSpPr>
        <p:spPr/>
        <p:txBody>
          <a:bodyPr/>
          <a:lstStyle/>
          <a:p>
            <a:endParaRPr lang="en-NZ"/>
          </a:p>
        </p:txBody>
      </p:sp>
      <p:sp>
        <p:nvSpPr>
          <p:cNvPr id="10" name="Slide Number Placeholder 9"/>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391701841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4D7E94A-5B05-477C-A8DA-DCD04DC06EA0}" type="datetimeFigureOut">
              <a:rPr lang="en-NZ" smtClean="0"/>
              <a:t>11/06/2019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63F9AF8-E80E-473A-A9C9-9F1A68CAA062}" type="slidenum">
              <a:rPr lang="en-NZ" smtClean="0"/>
              <a:t>‹#›</a:t>
            </a:fld>
            <a:endParaRPr lang="en-NZ"/>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5109767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D7E94A-5B05-477C-A8DA-DCD04DC06EA0}" type="datetimeFigureOut">
              <a:rPr lang="en-NZ" smtClean="0"/>
              <a:t>11/06/2019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90394667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7E94A-5B05-477C-A8DA-DCD04DC06EA0}" type="datetimeFigureOut">
              <a:rPr lang="en-NZ" smtClean="0"/>
              <a:t>11/06/2019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40471347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D7E94A-5B05-477C-A8DA-DCD04DC06EA0}" type="datetimeFigureOut">
              <a:rPr lang="en-NZ" smtClean="0"/>
              <a:t>11/06/2019</a:t>
            </a:fld>
            <a:endParaRPr lang="en-NZ"/>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NZ"/>
          </a:p>
        </p:txBody>
      </p:sp>
      <p:sp>
        <p:nvSpPr>
          <p:cNvPr id="7" name="Slide Number Placeholder 6"/>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322417469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74D7E94A-5B05-477C-A8DA-DCD04DC06EA0}" type="datetimeFigureOut">
              <a:rPr lang="en-NZ" smtClean="0"/>
              <a:t>11/06/2019</a:t>
            </a:fld>
            <a:endParaRPr lang="en-NZ"/>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NZ"/>
          </a:p>
        </p:txBody>
      </p:sp>
      <p:sp>
        <p:nvSpPr>
          <p:cNvPr id="7" name="Slide Number Placeholder 6"/>
          <p:cNvSpPr>
            <a:spLocks noGrp="1"/>
          </p:cNvSpPr>
          <p:nvPr>
            <p:ph type="sldNum" sz="quarter" idx="12"/>
          </p:nvPr>
        </p:nvSpPr>
        <p:spPr/>
        <p:txBody>
          <a:bodyPr/>
          <a:lstStyle/>
          <a:p>
            <a:fld id="{D63F9AF8-E80E-473A-A9C9-9F1A68CAA062}" type="slidenum">
              <a:rPr lang="en-NZ" smtClean="0"/>
              <a:t>‹#›</a:t>
            </a:fld>
            <a:endParaRPr lang="en-NZ"/>
          </a:p>
        </p:txBody>
      </p:sp>
    </p:spTree>
    <p:extLst>
      <p:ext uri="{BB962C8B-B14F-4D97-AF65-F5344CB8AC3E}">
        <p14:creationId xmlns:p14="http://schemas.microsoft.com/office/powerpoint/2010/main" val="391843849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4D7E94A-5B05-477C-A8DA-DCD04DC06EA0}" type="datetimeFigureOut">
              <a:rPr lang="en-NZ" smtClean="0"/>
              <a:t>11/06/2019</a:t>
            </a:fld>
            <a:endParaRPr lang="en-NZ"/>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NZ"/>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63F9AF8-E80E-473A-A9C9-9F1A68CAA062}" type="slidenum">
              <a:rPr lang="en-NZ" smtClean="0"/>
              <a:t>‹#›</a:t>
            </a:fld>
            <a:endParaRPr lang="en-NZ"/>
          </a:p>
        </p:txBody>
      </p:sp>
    </p:spTree>
    <p:extLst>
      <p:ext uri="{BB962C8B-B14F-4D97-AF65-F5344CB8AC3E}">
        <p14:creationId xmlns:p14="http://schemas.microsoft.com/office/powerpoint/2010/main" val="3970836061"/>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spd="slow">
    <p:wipe/>
  </p:transition>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8DC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F976D1C-17A5-0444-A14E-187363BCEC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8CA14B4-5A17-3740-881C-2E8D16A6B4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6500" y="4393453"/>
            <a:ext cx="2159000" cy="2159000"/>
          </a:xfrm>
          <a:prstGeom prst="rect">
            <a:avLst/>
          </a:prstGeom>
        </p:spPr>
      </p:pic>
    </p:spTree>
    <p:extLst>
      <p:ext uri="{BB962C8B-B14F-4D97-AF65-F5344CB8AC3E}">
        <p14:creationId xmlns:p14="http://schemas.microsoft.com/office/powerpoint/2010/main" val="2318604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12890-E451-4139-9F50-E270B4586FF0}"/>
              </a:ext>
            </a:extLst>
          </p:cNvPr>
          <p:cNvSpPr txBox="1"/>
          <p:nvPr/>
        </p:nvSpPr>
        <p:spPr>
          <a:xfrm rot="20329083">
            <a:off x="769838" y="1120931"/>
            <a:ext cx="3286541" cy="646331"/>
          </a:xfrm>
          <a:prstGeom prst="rect">
            <a:avLst/>
          </a:prstGeom>
          <a:noFill/>
        </p:spPr>
        <p:txBody>
          <a:bodyPr wrap="square" rtlCol="0">
            <a:spAutoFit/>
          </a:bodyPr>
          <a:lstStyle/>
          <a:p>
            <a:endParaRPr lang="en-NZ" dirty="0"/>
          </a:p>
          <a:p>
            <a:endParaRPr lang="en-NZ" dirty="0"/>
          </a:p>
        </p:txBody>
      </p:sp>
      <p:pic>
        <p:nvPicPr>
          <p:cNvPr id="7" name="Picture 6">
            <a:extLst>
              <a:ext uri="{FF2B5EF4-FFF2-40B4-BE49-F238E27FC236}">
                <a16:creationId xmlns:a16="http://schemas.microsoft.com/office/drawing/2014/main" id="{37E29986-FEA7-6A4C-8E6C-C692BCC9C3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24" name="Rectangle 23">
            <a:extLst>
              <a:ext uri="{FF2B5EF4-FFF2-40B4-BE49-F238E27FC236}">
                <a16:creationId xmlns:a16="http://schemas.microsoft.com/office/drawing/2014/main" id="{AEDEBAD2-AFBD-2241-A28A-F44D9BE8A280}"/>
              </a:ext>
            </a:extLst>
          </p:cNvPr>
          <p:cNvSpPr/>
          <p:nvPr/>
        </p:nvSpPr>
        <p:spPr>
          <a:xfrm>
            <a:off x="266400" y="432000"/>
            <a:ext cx="11030834" cy="2554545"/>
          </a:xfrm>
          <a:prstGeom prst="rect">
            <a:avLst/>
          </a:prstGeom>
        </p:spPr>
        <p:txBody>
          <a:bodyPr wrap="square">
            <a:spAutoFit/>
          </a:bodyPr>
          <a:lstStyle/>
          <a:p>
            <a:r>
              <a:rPr lang="en-US" sz="3200" dirty="0">
                <a:solidFill>
                  <a:prstClr val="black"/>
                </a:solidFill>
                <a:ea typeface="Source Sans Pro SemiBold" panose="020B0603030403020204" pitchFamily="34" charset="0"/>
              </a:rPr>
              <a:t>So, he called out, “Father Abraham! Take pity on me, and send Lazarus to dip his finger in some water and cool off my tongue, because I am in great pain in the fire!’ But Abraham said, ‘Remember, my son, that in your lifetime you were given all the good things, while Lazarus got all the bad things. </a:t>
            </a:r>
            <a:endParaRPr lang="en-NZ" sz="3200" dirty="0"/>
          </a:p>
        </p:txBody>
      </p:sp>
      <p:pic>
        <p:nvPicPr>
          <p:cNvPr id="25" name="Picture 24">
            <a:extLst>
              <a:ext uri="{FF2B5EF4-FFF2-40B4-BE49-F238E27FC236}">
                <a16:creationId xmlns:a16="http://schemas.microsoft.com/office/drawing/2014/main" id="{B46A1A7F-92F3-AE40-BB5C-BB3C9DB14619}"/>
              </a:ext>
            </a:extLst>
          </p:cNvPr>
          <p:cNvPicPr>
            <a:picLocks noChangeAspect="1"/>
          </p:cNvPicPr>
          <p:nvPr/>
        </p:nvPicPr>
        <p:blipFill>
          <a:blip r:embed="rId4"/>
          <a:stretch>
            <a:fillRect/>
          </a:stretch>
        </p:blipFill>
        <p:spPr>
          <a:xfrm>
            <a:off x="3685938" y="3251417"/>
            <a:ext cx="4820124" cy="3207573"/>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53340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9CBB3-60CC-4C4B-B31F-2760636D885A}"/>
              </a:ext>
            </a:extLst>
          </p:cNvPr>
          <p:cNvSpPr txBox="1"/>
          <p:nvPr/>
        </p:nvSpPr>
        <p:spPr>
          <a:xfrm>
            <a:off x="606336" y="2169078"/>
            <a:ext cx="3377183" cy="3681976"/>
          </a:xfrm>
          <a:prstGeom prst="rect">
            <a:avLst/>
          </a:prstGeom>
          <a:noFill/>
        </p:spPr>
        <p:txBody>
          <a:bodyPr vert="horz" lIns="91440" tIns="45720" rIns="91440" bIns="45720" rtlCol="0" anchor="b">
            <a:normAutofit/>
          </a:bodyPr>
          <a:lstStyle/>
          <a:p>
            <a:pPr>
              <a:lnSpc>
                <a:spcPct val="90000"/>
              </a:lnSpc>
              <a:spcBef>
                <a:spcPct val="0"/>
              </a:spcBef>
              <a:spcAft>
                <a:spcPts val="600"/>
              </a:spcAft>
            </a:pPr>
            <a:endParaRPr lang="en-US" sz="3400" dirty="0">
              <a:latin typeface="+mj-lt"/>
              <a:ea typeface="+mj-ea"/>
              <a:cs typeface="+mj-cs"/>
            </a:endParaRPr>
          </a:p>
          <a:p>
            <a:pPr>
              <a:lnSpc>
                <a:spcPct val="90000"/>
              </a:lnSpc>
              <a:spcBef>
                <a:spcPct val="0"/>
              </a:spcBef>
              <a:spcAft>
                <a:spcPts val="600"/>
              </a:spcAft>
            </a:pPr>
            <a:endParaRPr lang="en-US" sz="3400" dirty="0">
              <a:latin typeface="+mj-lt"/>
              <a:ea typeface="+mj-ea"/>
              <a:cs typeface="+mj-cs"/>
            </a:endParaRPr>
          </a:p>
          <a:p>
            <a:pPr>
              <a:lnSpc>
                <a:spcPct val="90000"/>
              </a:lnSpc>
              <a:spcBef>
                <a:spcPct val="0"/>
              </a:spcBef>
              <a:spcAft>
                <a:spcPts val="600"/>
              </a:spcAft>
            </a:pPr>
            <a:endParaRPr lang="en-US" sz="3400" dirty="0">
              <a:latin typeface="+mj-lt"/>
              <a:ea typeface="+mj-ea"/>
              <a:cs typeface="+mj-cs"/>
            </a:endParaRPr>
          </a:p>
          <a:p>
            <a:pPr>
              <a:lnSpc>
                <a:spcPct val="90000"/>
              </a:lnSpc>
              <a:spcBef>
                <a:spcPct val="0"/>
              </a:spcBef>
              <a:spcAft>
                <a:spcPts val="600"/>
              </a:spcAft>
            </a:pPr>
            <a:endParaRPr lang="en-US" sz="3400" dirty="0">
              <a:latin typeface="+mj-lt"/>
              <a:ea typeface="+mj-ea"/>
              <a:cs typeface="+mj-cs"/>
            </a:endParaRPr>
          </a:p>
        </p:txBody>
      </p:sp>
      <p:pic>
        <p:nvPicPr>
          <p:cNvPr id="7" name="Picture 6">
            <a:extLst>
              <a:ext uri="{FF2B5EF4-FFF2-40B4-BE49-F238E27FC236}">
                <a16:creationId xmlns:a16="http://schemas.microsoft.com/office/drawing/2014/main" id="{7C558138-01EC-DE4F-83BE-FD800FC485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9" name="Rectangle 8">
            <a:extLst>
              <a:ext uri="{FF2B5EF4-FFF2-40B4-BE49-F238E27FC236}">
                <a16:creationId xmlns:a16="http://schemas.microsoft.com/office/drawing/2014/main" id="{58982E27-8EE7-DB40-B9D0-852B1935EA94}"/>
              </a:ext>
            </a:extLst>
          </p:cNvPr>
          <p:cNvSpPr/>
          <p:nvPr/>
        </p:nvSpPr>
        <p:spPr>
          <a:xfrm>
            <a:off x="391156" y="1239394"/>
            <a:ext cx="6165288" cy="4185761"/>
          </a:xfrm>
          <a:prstGeom prst="rect">
            <a:avLst/>
          </a:prstGeom>
        </p:spPr>
        <p:txBody>
          <a:bodyPr wrap="square">
            <a:spAutoFit/>
          </a:bodyPr>
          <a:lstStyle/>
          <a:p>
            <a:pPr lvl="0">
              <a:spcAft>
                <a:spcPts val="1200"/>
              </a:spcAft>
            </a:pPr>
            <a:r>
              <a:rPr lang="en-US" sz="3200" dirty="0">
                <a:solidFill>
                  <a:prstClr val="black"/>
                </a:solidFill>
                <a:ea typeface="Source Sans Pro SemiBold" panose="020B0603030403020204" pitchFamily="34" charset="0"/>
              </a:rPr>
              <a:t>But now he is enjoying himself here, while you are in pain. Besides all that, there is a deep pit lying between us, so that those who want to cross over from here to you cannot do so, nor can anyone cross over to us from where you are. </a:t>
            </a:r>
          </a:p>
          <a:p>
            <a:pPr lvl="0">
              <a:spcAft>
                <a:spcPts val="1200"/>
              </a:spcAft>
            </a:pPr>
            <a:r>
              <a:rPr lang="en-US" sz="3200" dirty="0">
                <a:solidFill>
                  <a:prstClr val="black"/>
                </a:solidFill>
                <a:ea typeface="Source Sans Pro SemiBold" panose="020B0603030403020204" pitchFamily="34" charset="0"/>
              </a:rPr>
              <a:t>The Word of the Lord.</a:t>
            </a:r>
            <a:endParaRPr lang="en-NZ" sz="3200" dirty="0">
              <a:solidFill>
                <a:prstClr val="black"/>
              </a:solidFill>
              <a:ea typeface="Source Sans Pro SemiBold" panose="020B0603030403020204" pitchFamily="34" charset="0"/>
            </a:endParaRPr>
          </a:p>
        </p:txBody>
      </p:sp>
      <p:pic>
        <p:nvPicPr>
          <p:cNvPr id="10" name="Picture 9">
            <a:extLst>
              <a:ext uri="{FF2B5EF4-FFF2-40B4-BE49-F238E27FC236}">
                <a16:creationId xmlns:a16="http://schemas.microsoft.com/office/drawing/2014/main" id="{8111111A-1955-8D43-82F0-31FDFB062FFF}"/>
              </a:ext>
            </a:extLst>
          </p:cNvPr>
          <p:cNvPicPr>
            <a:picLocks noChangeAspect="1"/>
          </p:cNvPicPr>
          <p:nvPr/>
        </p:nvPicPr>
        <p:blipFill>
          <a:blip r:embed="rId4"/>
          <a:stretch>
            <a:fillRect/>
          </a:stretch>
        </p:blipFill>
        <p:spPr>
          <a:xfrm>
            <a:off x="6784943" y="1397169"/>
            <a:ext cx="4810449" cy="3201135"/>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1432899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0AF368-C0E4-C849-BE89-FE909179B7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9" name="Rectangle 8">
            <a:extLst>
              <a:ext uri="{FF2B5EF4-FFF2-40B4-BE49-F238E27FC236}">
                <a16:creationId xmlns:a16="http://schemas.microsoft.com/office/drawing/2014/main" id="{9D66BE13-47D4-0B4A-A973-0467C9544819}"/>
              </a:ext>
            </a:extLst>
          </p:cNvPr>
          <p:cNvSpPr/>
          <p:nvPr/>
        </p:nvSpPr>
        <p:spPr>
          <a:xfrm>
            <a:off x="739826" y="1319506"/>
            <a:ext cx="4136976" cy="3847207"/>
          </a:xfrm>
          <a:prstGeom prst="rect">
            <a:avLst/>
          </a:prstGeom>
        </p:spPr>
        <p:txBody>
          <a:bodyPr wrap="square">
            <a:spAutoFit/>
          </a:bodyPr>
          <a:lstStyle/>
          <a:p>
            <a:r>
              <a:rPr lang="en-NZ" sz="3600" i="1" dirty="0">
                <a:ea typeface="Source Sans Pro SemiBold" panose="020B0603030403020204" pitchFamily="34" charset="0"/>
              </a:rPr>
              <a:t>Reading Reflection</a:t>
            </a:r>
          </a:p>
          <a:p>
            <a:r>
              <a:rPr lang="en-US" sz="3200" dirty="0">
                <a:ea typeface="Source Sans Pro SemiBold" panose="020B0603030403020204" pitchFamily="34" charset="0"/>
              </a:rPr>
              <a:t> </a:t>
            </a:r>
            <a:endParaRPr lang="en-NZ" sz="3200" dirty="0">
              <a:ea typeface="Source Sans Pro SemiBold" panose="020B0603030403020204" pitchFamily="34" charset="0"/>
            </a:endParaRPr>
          </a:p>
          <a:p>
            <a:r>
              <a:rPr lang="en-US" sz="3600" dirty="0">
                <a:ea typeface="Source Sans Pro SemiBold" panose="020B0603030403020204" pitchFamily="34" charset="0"/>
              </a:rPr>
              <a:t>Often I have been poor and begging</a:t>
            </a:r>
            <a:endParaRPr lang="en-NZ" sz="3600" dirty="0">
              <a:ea typeface="Source Sans Pro SemiBold" panose="020B0603030403020204" pitchFamily="34" charset="0"/>
            </a:endParaRPr>
          </a:p>
          <a:p>
            <a:r>
              <a:rPr lang="en-US" sz="3600" dirty="0">
                <a:ea typeface="Source Sans Pro SemiBold" panose="020B0603030403020204" pitchFamily="34" charset="0"/>
              </a:rPr>
              <a:t>for crumbs from the rich person’s table.</a:t>
            </a:r>
            <a:endParaRPr lang="en-NZ" sz="3600" dirty="0">
              <a:ea typeface="Source Sans Pro SemiBold" panose="020B0603030403020204" pitchFamily="34" charset="0"/>
            </a:endParaRPr>
          </a:p>
          <a:p>
            <a:endParaRPr lang="en-NZ" sz="3200" dirty="0"/>
          </a:p>
        </p:txBody>
      </p:sp>
      <p:pic>
        <p:nvPicPr>
          <p:cNvPr id="11" name="Picture 10">
            <a:extLst>
              <a:ext uri="{FF2B5EF4-FFF2-40B4-BE49-F238E27FC236}">
                <a16:creationId xmlns:a16="http://schemas.microsoft.com/office/drawing/2014/main" id="{B25E166C-D953-8840-80B2-A5D4508646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74728" y="517332"/>
            <a:ext cx="5869790" cy="4657578"/>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5999923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6B9DAE-7145-7548-8E34-674BECA44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6" name="Rectangle 5">
            <a:extLst>
              <a:ext uri="{FF2B5EF4-FFF2-40B4-BE49-F238E27FC236}">
                <a16:creationId xmlns:a16="http://schemas.microsoft.com/office/drawing/2014/main" id="{4D3A361B-DD9F-4241-B2B2-DD35E15C3828}"/>
              </a:ext>
            </a:extLst>
          </p:cNvPr>
          <p:cNvSpPr/>
          <p:nvPr/>
        </p:nvSpPr>
        <p:spPr>
          <a:xfrm>
            <a:off x="6961332" y="780190"/>
            <a:ext cx="4136976" cy="4462760"/>
          </a:xfrm>
          <a:prstGeom prst="rect">
            <a:avLst/>
          </a:prstGeom>
        </p:spPr>
        <p:txBody>
          <a:bodyPr wrap="square">
            <a:spAutoFit/>
          </a:bodyPr>
          <a:lstStyle/>
          <a:p>
            <a:pPr lvl="0"/>
            <a:r>
              <a:rPr lang="en-US" sz="3600" dirty="0">
                <a:solidFill>
                  <a:prstClr val="black"/>
                </a:solidFill>
                <a:ea typeface="Source Sans Pro SemiBold" panose="020B0603030403020204" pitchFamily="34" charset="0"/>
              </a:rPr>
              <a:t>Sometimes I didn’t know I was needy</a:t>
            </a:r>
            <a:endParaRPr lang="en-NZ" sz="3600" dirty="0">
              <a:solidFill>
                <a:prstClr val="black"/>
              </a:solidFill>
              <a:ea typeface="Source Sans Pro SemiBold" panose="020B0603030403020204" pitchFamily="34" charset="0"/>
            </a:endParaRPr>
          </a:p>
          <a:p>
            <a:pPr lvl="0"/>
            <a:r>
              <a:rPr lang="en-US" sz="3600" dirty="0">
                <a:solidFill>
                  <a:prstClr val="black"/>
                </a:solidFill>
                <a:ea typeface="Source Sans Pro SemiBold" panose="020B0603030403020204" pitchFamily="34" charset="0"/>
              </a:rPr>
              <a:t>until I saw the other’s abundance</a:t>
            </a:r>
            <a:endParaRPr lang="en-NZ" sz="3600" dirty="0">
              <a:solidFill>
                <a:prstClr val="black"/>
              </a:solidFill>
              <a:ea typeface="Source Sans Pro SemiBold" panose="020B0603030403020204" pitchFamily="34" charset="0"/>
            </a:endParaRPr>
          </a:p>
          <a:p>
            <a:pPr lvl="0"/>
            <a:r>
              <a:rPr lang="en-US" sz="3600" dirty="0">
                <a:solidFill>
                  <a:prstClr val="black"/>
                </a:solidFill>
                <a:ea typeface="Source Sans Pro SemiBold" panose="020B0603030403020204" pitchFamily="34" charset="0"/>
              </a:rPr>
              <a:t>of confidence or faith,</a:t>
            </a:r>
            <a:r>
              <a:rPr lang="en-NZ" sz="3600" dirty="0">
                <a:solidFill>
                  <a:prstClr val="black"/>
                </a:solidFill>
                <a:ea typeface="Source Sans Pro SemiBold" panose="020B0603030403020204" pitchFamily="34" charset="0"/>
              </a:rPr>
              <a:t> and my heart</a:t>
            </a:r>
          </a:p>
          <a:p>
            <a:pPr lvl="0"/>
            <a:r>
              <a:rPr lang="en-NZ" sz="3600" dirty="0">
                <a:solidFill>
                  <a:prstClr val="black"/>
                </a:solidFill>
                <a:ea typeface="Source Sans Pro SemiBold" panose="020B0603030403020204" pitchFamily="34" charset="0"/>
              </a:rPr>
              <a:t>cried out in hunger.</a:t>
            </a:r>
          </a:p>
          <a:p>
            <a:endParaRPr lang="en-NZ" sz="3200" dirty="0"/>
          </a:p>
        </p:txBody>
      </p:sp>
      <p:pic>
        <p:nvPicPr>
          <p:cNvPr id="7" name="Picture 6">
            <a:extLst>
              <a:ext uri="{FF2B5EF4-FFF2-40B4-BE49-F238E27FC236}">
                <a16:creationId xmlns:a16="http://schemas.microsoft.com/office/drawing/2014/main" id="{8FACFDAF-DF13-904F-909F-9241DD065C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692" y="780190"/>
            <a:ext cx="5869790" cy="3909816"/>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00725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751E0D-1A52-7B45-A4C0-84FDAC3EF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8" name="Rectangle 7">
            <a:extLst>
              <a:ext uri="{FF2B5EF4-FFF2-40B4-BE49-F238E27FC236}">
                <a16:creationId xmlns:a16="http://schemas.microsoft.com/office/drawing/2014/main" id="{2544E2D2-E91F-604D-8C7A-A66C118FAD0B}"/>
              </a:ext>
            </a:extLst>
          </p:cNvPr>
          <p:cNvSpPr/>
          <p:nvPr/>
        </p:nvSpPr>
        <p:spPr>
          <a:xfrm>
            <a:off x="6961331" y="780190"/>
            <a:ext cx="4638997" cy="5309146"/>
          </a:xfrm>
          <a:prstGeom prst="rect">
            <a:avLst/>
          </a:prstGeom>
        </p:spPr>
        <p:txBody>
          <a:bodyPr wrap="square">
            <a:spAutoFit/>
          </a:bodyPr>
          <a:lstStyle/>
          <a:p>
            <a:pPr>
              <a:spcAft>
                <a:spcPts val="1800"/>
              </a:spcAft>
            </a:pPr>
            <a:r>
              <a:rPr lang="en-US" sz="3600" dirty="0">
                <a:ea typeface="Source Sans Pro SemiBold" panose="020B0603030403020204" pitchFamily="34" charset="0"/>
              </a:rPr>
              <a:t>Often I have been given not mere crumbs</a:t>
            </a:r>
            <a:r>
              <a:rPr lang="en-NZ" sz="3600" dirty="0">
                <a:ea typeface="Source Sans Pro SemiBold" panose="020B0603030403020204" pitchFamily="34" charset="0"/>
              </a:rPr>
              <a:t> </a:t>
            </a:r>
            <a:r>
              <a:rPr lang="en-US" sz="3600" dirty="0">
                <a:ea typeface="Source Sans Pro SemiBold" panose="020B0603030403020204" pitchFamily="34" charset="0"/>
              </a:rPr>
              <a:t>but a great banquet of generosity.</a:t>
            </a:r>
            <a:endParaRPr lang="en-NZ" sz="3600" dirty="0">
              <a:ea typeface="Source Sans Pro SemiBold" panose="020B0603030403020204" pitchFamily="34" charset="0"/>
            </a:endParaRPr>
          </a:p>
          <a:p>
            <a:r>
              <a:rPr lang="en-US" sz="3600" dirty="0">
                <a:ea typeface="Source Sans Pro SemiBold" panose="020B0603030403020204" pitchFamily="34" charset="0"/>
              </a:rPr>
              <a:t>I’ve been put in the seat of loving kindness,</a:t>
            </a:r>
            <a:endParaRPr lang="en-NZ" sz="3600" dirty="0">
              <a:ea typeface="Source Sans Pro SemiBold" panose="020B0603030403020204" pitchFamily="34" charset="0"/>
            </a:endParaRPr>
          </a:p>
          <a:p>
            <a:r>
              <a:rPr lang="en-US" sz="3600" dirty="0">
                <a:ea typeface="Source Sans Pro SemiBold" panose="020B0603030403020204" pitchFamily="34" charset="0"/>
              </a:rPr>
              <a:t>the entire table open before me.</a:t>
            </a:r>
            <a:endParaRPr lang="en-NZ" sz="3600" dirty="0">
              <a:ea typeface="Source Sans Pro SemiBold" panose="020B0603030403020204" pitchFamily="34" charset="0"/>
            </a:endParaRPr>
          </a:p>
          <a:p>
            <a:endParaRPr lang="en-NZ" sz="3600" dirty="0"/>
          </a:p>
        </p:txBody>
      </p:sp>
      <p:pic>
        <p:nvPicPr>
          <p:cNvPr id="9" name="Picture 8">
            <a:extLst>
              <a:ext uri="{FF2B5EF4-FFF2-40B4-BE49-F238E27FC236}">
                <a16:creationId xmlns:a16="http://schemas.microsoft.com/office/drawing/2014/main" id="{7362437A-4646-D348-A5D0-4E5FD1F64219}"/>
              </a:ext>
            </a:extLst>
          </p:cNvPr>
          <p:cNvPicPr>
            <a:picLocks noChangeAspect="1"/>
          </p:cNvPicPr>
          <p:nvPr/>
        </p:nvPicPr>
        <p:blipFill>
          <a:blip r:embed="rId4"/>
          <a:stretch>
            <a:fillRect/>
          </a:stretch>
        </p:blipFill>
        <p:spPr>
          <a:xfrm>
            <a:off x="657415" y="501009"/>
            <a:ext cx="5876371" cy="5835844"/>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21906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148CFE-E863-1644-9D6A-B91F0196F1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7" name="Rectangle 6">
            <a:extLst>
              <a:ext uri="{FF2B5EF4-FFF2-40B4-BE49-F238E27FC236}">
                <a16:creationId xmlns:a16="http://schemas.microsoft.com/office/drawing/2014/main" id="{0C286886-6DE2-2E48-B732-3FAAB632C31F}"/>
              </a:ext>
            </a:extLst>
          </p:cNvPr>
          <p:cNvSpPr/>
          <p:nvPr/>
        </p:nvSpPr>
        <p:spPr>
          <a:xfrm>
            <a:off x="354343" y="780190"/>
            <a:ext cx="4638997" cy="3970318"/>
          </a:xfrm>
          <a:prstGeom prst="rect">
            <a:avLst/>
          </a:prstGeom>
        </p:spPr>
        <p:txBody>
          <a:bodyPr wrap="square">
            <a:spAutoFit/>
          </a:bodyPr>
          <a:lstStyle/>
          <a:p>
            <a:pPr lvl="0" algn="r"/>
            <a:r>
              <a:rPr lang="en-US" sz="3600" dirty="0">
                <a:solidFill>
                  <a:prstClr val="black"/>
                </a:solidFill>
                <a:ea typeface="Source Sans Pro SemiBold" panose="020B0603030403020204" pitchFamily="34" charset="0"/>
              </a:rPr>
              <a:t>I’ve feasted on the bread of friendship,</a:t>
            </a:r>
            <a:endParaRPr lang="en-NZ" sz="3600" dirty="0">
              <a:solidFill>
                <a:prstClr val="black"/>
              </a:solidFill>
              <a:ea typeface="Source Sans Pro SemiBold" panose="020B0603030403020204" pitchFamily="34" charset="0"/>
            </a:endParaRPr>
          </a:p>
          <a:p>
            <a:pPr lvl="0" algn="r"/>
            <a:r>
              <a:rPr lang="en-US" sz="3600" dirty="0">
                <a:solidFill>
                  <a:prstClr val="black"/>
                </a:solidFill>
                <a:ea typeface="Source Sans Pro SemiBold" panose="020B0603030403020204" pitchFamily="34" charset="0"/>
              </a:rPr>
              <a:t>drunk from the cup of self-esteem</a:t>
            </a:r>
            <a:r>
              <a:rPr lang="en-NZ" sz="3600" dirty="0">
                <a:solidFill>
                  <a:prstClr val="black"/>
                </a:solidFill>
                <a:ea typeface="Source Sans Pro SemiBold" panose="020B0603030403020204" pitchFamily="34" charset="0"/>
              </a:rPr>
              <a:t> </a:t>
            </a:r>
            <a:r>
              <a:rPr lang="en-US" sz="3600" dirty="0">
                <a:solidFill>
                  <a:prstClr val="black"/>
                </a:solidFill>
                <a:ea typeface="Source Sans Pro SemiBold" panose="020B0603030403020204" pitchFamily="34" charset="0"/>
              </a:rPr>
              <a:t>and seen the blossoming of my faith</a:t>
            </a:r>
            <a:r>
              <a:rPr lang="en-NZ" sz="3600" dirty="0">
                <a:solidFill>
                  <a:prstClr val="black"/>
                </a:solidFill>
                <a:ea typeface="Source Sans Pro SemiBold" panose="020B0603030403020204" pitchFamily="34" charset="0"/>
              </a:rPr>
              <a:t> </a:t>
            </a:r>
            <a:r>
              <a:rPr lang="en-US" sz="3600" dirty="0">
                <a:solidFill>
                  <a:prstClr val="black"/>
                </a:solidFill>
                <a:ea typeface="Source Sans Pro SemiBold" panose="020B0603030403020204" pitchFamily="34" charset="0"/>
              </a:rPr>
              <a:t>mirrored in the eyes of my companions.</a:t>
            </a:r>
            <a:endParaRPr lang="en-NZ" sz="3600" dirty="0">
              <a:solidFill>
                <a:prstClr val="black"/>
              </a:solidFill>
              <a:ea typeface="Source Sans Pro SemiBold" panose="020B0603030403020204" pitchFamily="34" charset="0"/>
            </a:endParaRPr>
          </a:p>
        </p:txBody>
      </p:sp>
      <p:pic>
        <p:nvPicPr>
          <p:cNvPr id="10" name="Picture 9">
            <a:extLst>
              <a:ext uri="{FF2B5EF4-FFF2-40B4-BE49-F238E27FC236}">
                <a16:creationId xmlns:a16="http://schemas.microsoft.com/office/drawing/2014/main" id="{711289F7-CB22-304A-91E7-2F20902ED5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8014" y="832964"/>
            <a:ext cx="6107602" cy="4061765"/>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470457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AE6294-E28C-D642-A1E9-D6AC09E979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5" name="Rectangle 4">
            <a:extLst>
              <a:ext uri="{FF2B5EF4-FFF2-40B4-BE49-F238E27FC236}">
                <a16:creationId xmlns:a16="http://schemas.microsoft.com/office/drawing/2014/main" id="{49BD5578-CD86-8147-B234-8B4431C943ED}"/>
              </a:ext>
            </a:extLst>
          </p:cNvPr>
          <p:cNvSpPr/>
          <p:nvPr/>
        </p:nvSpPr>
        <p:spPr>
          <a:xfrm>
            <a:off x="1528719" y="780190"/>
            <a:ext cx="4638997" cy="4832092"/>
          </a:xfrm>
          <a:prstGeom prst="rect">
            <a:avLst/>
          </a:prstGeom>
        </p:spPr>
        <p:txBody>
          <a:bodyPr wrap="square">
            <a:spAutoFit/>
          </a:bodyPr>
          <a:lstStyle/>
          <a:p>
            <a:pPr algn="ctr"/>
            <a:r>
              <a:rPr lang="en-US" sz="3200" dirty="0">
                <a:ea typeface="Source Sans Pro SemiBold" panose="020B0603030403020204" pitchFamily="34" charset="0"/>
              </a:rPr>
              <a:t>Oh God, let me not forget these moments.</a:t>
            </a:r>
            <a:endParaRPr lang="en-NZ" sz="3200" dirty="0">
              <a:ea typeface="Source Sans Pro SemiBold" panose="020B0603030403020204" pitchFamily="34" charset="0"/>
            </a:endParaRPr>
          </a:p>
          <a:p>
            <a:pPr algn="ctr"/>
            <a:r>
              <a:rPr lang="en-US" sz="3200" dirty="0">
                <a:ea typeface="Source Sans Pro SemiBold" panose="020B0603030403020204" pitchFamily="34" charset="0"/>
              </a:rPr>
              <a:t>On those days when my own table is rich,</a:t>
            </a:r>
            <a:endParaRPr lang="en-NZ" sz="3200" dirty="0">
              <a:ea typeface="Source Sans Pro SemiBold" panose="020B0603030403020204" pitchFamily="34" charset="0"/>
            </a:endParaRPr>
          </a:p>
          <a:p>
            <a:pPr algn="ctr"/>
            <a:r>
              <a:rPr lang="en-US" sz="3200" dirty="0">
                <a:ea typeface="Source Sans Pro SemiBold" panose="020B0603030403020204" pitchFamily="34" charset="0"/>
              </a:rPr>
              <a:t>may I always remember to set extra places</a:t>
            </a:r>
            <a:r>
              <a:rPr lang="en-NZ" sz="3200" dirty="0">
                <a:ea typeface="Source Sans Pro SemiBold" panose="020B0603030403020204" pitchFamily="34" charset="0"/>
              </a:rPr>
              <a:t> </a:t>
            </a:r>
            <a:r>
              <a:rPr lang="en-US" sz="3200" dirty="0">
                <a:ea typeface="Source Sans Pro SemiBold" panose="020B0603030403020204" pitchFamily="34" charset="0"/>
              </a:rPr>
              <a:t>and chairs of loving kindness</a:t>
            </a:r>
            <a:r>
              <a:rPr lang="en-NZ" sz="3200" dirty="0">
                <a:ea typeface="Source Sans Pro SemiBold" panose="020B0603030403020204" pitchFamily="34" charset="0"/>
              </a:rPr>
              <a:t> </a:t>
            </a:r>
            <a:r>
              <a:rPr lang="en-US" sz="3200" dirty="0">
                <a:ea typeface="Source Sans Pro SemiBold" panose="020B0603030403020204" pitchFamily="34" charset="0"/>
              </a:rPr>
              <a:t>for the stranger outside the gate.</a:t>
            </a:r>
            <a:endParaRPr lang="en-NZ" sz="3200" dirty="0">
              <a:ea typeface="Source Sans Pro SemiBold" panose="020B0603030403020204" pitchFamily="34" charset="0"/>
            </a:endParaRPr>
          </a:p>
          <a:p>
            <a:pPr algn="ctr"/>
            <a:endParaRPr lang="en-NZ" sz="3200" dirty="0"/>
          </a:p>
          <a:p>
            <a:pPr algn="ctr"/>
            <a:r>
              <a:rPr lang="en-US" sz="2000" i="1" dirty="0"/>
              <a:t>Joy Cowley, Psalms Down Under</a:t>
            </a:r>
            <a:endParaRPr lang="en-NZ" sz="2000" dirty="0"/>
          </a:p>
        </p:txBody>
      </p:sp>
      <p:pic>
        <p:nvPicPr>
          <p:cNvPr id="7" name="Picture 6">
            <a:extLst>
              <a:ext uri="{FF2B5EF4-FFF2-40B4-BE49-F238E27FC236}">
                <a16:creationId xmlns:a16="http://schemas.microsoft.com/office/drawing/2014/main" id="{862378F2-B4A4-674A-A96E-D6A76803EB28}"/>
              </a:ext>
            </a:extLst>
          </p:cNvPr>
          <p:cNvPicPr>
            <a:picLocks noChangeAspect="1"/>
          </p:cNvPicPr>
          <p:nvPr/>
        </p:nvPicPr>
        <p:blipFill>
          <a:blip r:embed="rId4"/>
          <a:stretch>
            <a:fillRect/>
          </a:stretch>
        </p:blipFill>
        <p:spPr>
          <a:xfrm>
            <a:off x="7015488" y="851562"/>
            <a:ext cx="3120548" cy="4689348"/>
          </a:xfrm>
          <a:prstGeom prst="rect">
            <a:avLst/>
          </a:prstGeom>
        </p:spPr>
      </p:pic>
    </p:spTree>
    <p:extLst>
      <p:ext uri="{BB962C8B-B14F-4D97-AF65-F5344CB8AC3E}">
        <p14:creationId xmlns:p14="http://schemas.microsoft.com/office/powerpoint/2010/main" val="361302864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DDEECC-257A-9942-8612-AF212EDB63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4" name="TextBox 3">
            <a:extLst>
              <a:ext uri="{FF2B5EF4-FFF2-40B4-BE49-F238E27FC236}">
                <a16:creationId xmlns:a16="http://schemas.microsoft.com/office/drawing/2014/main" id="{85F369DD-AE7F-F149-A1F4-634722E4C274}"/>
              </a:ext>
            </a:extLst>
          </p:cNvPr>
          <p:cNvSpPr txBox="1"/>
          <p:nvPr/>
        </p:nvSpPr>
        <p:spPr>
          <a:xfrm>
            <a:off x="308028" y="2532300"/>
            <a:ext cx="11435266" cy="1754326"/>
          </a:xfrm>
          <a:prstGeom prst="rect">
            <a:avLst/>
          </a:prstGeom>
          <a:noFill/>
        </p:spPr>
        <p:txBody>
          <a:bodyPr wrap="square" rtlCol="0">
            <a:spAutoFit/>
          </a:bodyPr>
          <a:lstStyle/>
          <a:p>
            <a:pPr algn="ctr"/>
            <a:r>
              <a:rPr lang="en-NZ" sz="5400" dirty="0"/>
              <a:t>Who are the ‘poor’ </a:t>
            </a:r>
            <a:br>
              <a:rPr lang="en-NZ" sz="5400" dirty="0"/>
            </a:br>
            <a:r>
              <a:rPr lang="en-NZ" sz="5400" dirty="0"/>
              <a:t>in our community?</a:t>
            </a:r>
          </a:p>
        </p:txBody>
      </p:sp>
    </p:spTree>
    <p:extLst>
      <p:ext uri="{BB962C8B-B14F-4D97-AF65-F5344CB8AC3E}">
        <p14:creationId xmlns:p14="http://schemas.microsoft.com/office/powerpoint/2010/main" val="2512964257"/>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A2E037-A4E9-4567-960A-80557C0B38D3}"/>
              </a:ext>
            </a:extLst>
          </p:cNvPr>
          <p:cNvSpPr/>
          <p:nvPr/>
        </p:nvSpPr>
        <p:spPr>
          <a:xfrm>
            <a:off x="992221" y="2644170"/>
            <a:ext cx="10252953" cy="1754326"/>
          </a:xfrm>
          <a:prstGeom prst="rect">
            <a:avLst/>
          </a:prstGeom>
        </p:spPr>
        <p:txBody>
          <a:bodyPr wrap="square">
            <a:spAutoFit/>
          </a:bodyPr>
          <a:lstStyle/>
          <a:p>
            <a:pPr lvl="0" algn="ctr"/>
            <a:r>
              <a:rPr lang="en-NZ" sz="5400" dirty="0">
                <a:solidFill>
                  <a:prstClr val="black"/>
                </a:solidFill>
                <a:ea typeface="Source Sans Pro SemiBold" panose="020B0603030403020204" pitchFamily="34" charset="0"/>
              </a:rPr>
              <a:t>How are the ‘poor’ treated </a:t>
            </a:r>
            <a:br>
              <a:rPr lang="en-NZ" sz="5400" dirty="0">
                <a:solidFill>
                  <a:prstClr val="black"/>
                </a:solidFill>
                <a:ea typeface="Source Sans Pro SemiBold" panose="020B0603030403020204" pitchFamily="34" charset="0"/>
              </a:rPr>
            </a:br>
            <a:r>
              <a:rPr lang="en-NZ" sz="5400" dirty="0">
                <a:solidFill>
                  <a:prstClr val="black"/>
                </a:solidFill>
                <a:ea typeface="Source Sans Pro SemiBold" panose="020B0603030403020204" pitchFamily="34" charset="0"/>
              </a:rPr>
              <a:t>by their neighbours?</a:t>
            </a:r>
          </a:p>
        </p:txBody>
      </p:sp>
      <p:pic>
        <p:nvPicPr>
          <p:cNvPr id="4" name="Picture 3">
            <a:extLst>
              <a:ext uri="{FF2B5EF4-FFF2-40B4-BE49-F238E27FC236}">
                <a16:creationId xmlns:a16="http://schemas.microsoft.com/office/drawing/2014/main" id="{989A5037-0182-1B4C-BCAB-48EC75E5E2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87194024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B456AF-2803-924C-A9CF-5972FA3C44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11" name="Rectangle 10">
            <a:extLst>
              <a:ext uri="{FF2B5EF4-FFF2-40B4-BE49-F238E27FC236}">
                <a16:creationId xmlns:a16="http://schemas.microsoft.com/office/drawing/2014/main" id="{C7936CD4-1EF7-F547-B38B-D0C9F0C963CC}"/>
              </a:ext>
            </a:extLst>
          </p:cNvPr>
          <p:cNvSpPr/>
          <p:nvPr/>
        </p:nvSpPr>
        <p:spPr>
          <a:xfrm>
            <a:off x="992221" y="2644170"/>
            <a:ext cx="10252953" cy="1754326"/>
          </a:xfrm>
          <a:prstGeom prst="rect">
            <a:avLst/>
          </a:prstGeom>
        </p:spPr>
        <p:txBody>
          <a:bodyPr wrap="square">
            <a:spAutoFit/>
          </a:bodyPr>
          <a:lstStyle/>
          <a:p>
            <a:pPr lvl="0" algn="ctr"/>
            <a:r>
              <a:rPr lang="en-NZ" sz="5400" dirty="0">
                <a:solidFill>
                  <a:prstClr val="black"/>
                </a:solidFill>
                <a:ea typeface="Source Sans Pro SemiBold" panose="020B0603030403020204" pitchFamily="34" charset="0"/>
              </a:rPr>
              <a:t>When you see ‘poor’, are you the Rich Man or like Lazarus?</a:t>
            </a:r>
          </a:p>
        </p:txBody>
      </p:sp>
    </p:spTree>
    <p:extLst>
      <p:ext uri="{BB962C8B-B14F-4D97-AF65-F5344CB8AC3E}">
        <p14:creationId xmlns:p14="http://schemas.microsoft.com/office/powerpoint/2010/main" val="148356965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AAD2B-7260-4250-AC4D-B84A7E8CB89D}"/>
              </a:ext>
            </a:extLst>
          </p:cNvPr>
          <p:cNvSpPr txBox="1"/>
          <p:nvPr/>
        </p:nvSpPr>
        <p:spPr>
          <a:xfrm>
            <a:off x="140673" y="1150667"/>
            <a:ext cx="11887200" cy="5463034"/>
          </a:xfrm>
          <a:prstGeom prst="rect">
            <a:avLst/>
          </a:prstGeom>
          <a:noFill/>
        </p:spPr>
        <p:txBody>
          <a:bodyPr wrap="square" rtlCol="0">
            <a:spAutoFit/>
          </a:bodyPr>
          <a:lstStyle/>
          <a:p>
            <a:pPr algn="ctr"/>
            <a:r>
              <a:rPr lang="mi-NZ" sz="4000" b="1" dirty="0"/>
              <a:t>‘Na, ko ngā mea katoa e pai ai koutou </a:t>
            </a:r>
          </a:p>
          <a:p>
            <a:pPr algn="ctr"/>
            <a:r>
              <a:rPr lang="mi-NZ" sz="4000" b="1" dirty="0"/>
              <a:t>kia meatia e ngā tāngata ki a koutou,</a:t>
            </a:r>
          </a:p>
          <a:p>
            <a:pPr algn="ctr"/>
            <a:r>
              <a:rPr lang="mi-NZ" sz="4000" b="1" dirty="0"/>
              <a:t>meatia hoki e koutou ki a rātou.’</a:t>
            </a:r>
            <a:endParaRPr lang="mi-NZ" sz="4000" dirty="0"/>
          </a:p>
          <a:p>
            <a:pPr algn="ctr">
              <a:spcAft>
                <a:spcPts val="1800"/>
              </a:spcAft>
            </a:pPr>
            <a:endParaRPr lang="en-US" sz="4000" dirty="0"/>
          </a:p>
          <a:p>
            <a:pPr algn="ctr">
              <a:spcAft>
                <a:spcPts val="1800"/>
              </a:spcAft>
            </a:pPr>
            <a:r>
              <a:rPr lang="en-US" sz="4000" dirty="0"/>
              <a:t>‘</a:t>
            </a:r>
            <a:r>
              <a:rPr lang="en-NZ" sz="4000" dirty="0"/>
              <a:t>Do to others what you </a:t>
            </a:r>
            <a:br>
              <a:rPr lang="en-NZ" sz="4000" dirty="0"/>
            </a:br>
            <a:r>
              <a:rPr lang="en-NZ" sz="4000" dirty="0"/>
              <a:t>would have them do to you.</a:t>
            </a:r>
            <a:r>
              <a:rPr lang="en-US" sz="4000" dirty="0"/>
              <a:t>’</a:t>
            </a:r>
          </a:p>
          <a:p>
            <a:pPr algn="ctr">
              <a:spcAft>
                <a:spcPts val="1800"/>
              </a:spcAft>
            </a:pPr>
            <a:r>
              <a:rPr lang="mi-NZ" sz="2400" dirty="0"/>
              <a:t>Matthew 7:12</a:t>
            </a:r>
          </a:p>
          <a:p>
            <a:pPr algn="ctr">
              <a:spcAft>
                <a:spcPts val="1800"/>
              </a:spcAft>
            </a:pPr>
            <a:r>
              <a:rPr lang="en-US" sz="4000" dirty="0"/>
              <a:t> </a:t>
            </a:r>
            <a:endParaRPr lang="en-NZ" sz="4000" dirty="0"/>
          </a:p>
        </p:txBody>
      </p:sp>
      <p:pic>
        <p:nvPicPr>
          <p:cNvPr id="3" name="Picture 2">
            <a:extLst>
              <a:ext uri="{FF2B5EF4-FFF2-40B4-BE49-F238E27FC236}">
                <a16:creationId xmlns:a16="http://schemas.microsoft.com/office/drawing/2014/main" id="{11181B60-0298-4C4A-90D2-0F4ACE07FE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51275063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EA0F88-8042-D944-B7CB-FCEA9DF800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5" name="Rectangle 4">
            <a:extLst>
              <a:ext uri="{FF2B5EF4-FFF2-40B4-BE49-F238E27FC236}">
                <a16:creationId xmlns:a16="http://schemas.microsoft.com/office/drawing/2014/main" id="{92CA20EE-22E8-804F-AC28-CF88C3CB772F}"/>
              </a:ext>
            </a:extLst>
          </p:cNvPr>
          <p:cNvSpPr/>
          <p:nvPr/>
        </p:nvSpPr>
        <p:spPr>
          <a:xfrm>
            <a:off x="992221" y="1873206"/>
            <a:ext cx="10252953" cy="2585323"/>
          </a:xfrm>
          <a:prstGeom prst="rect">
            <a:avLst/>
          </a:prstGeom>
        </p:spPr>
        <p:txBody>
          <a:bodyPr wrap="square">
            <a:spAutoFit/>
          </a:bodyPr>
          <a:lstStyle/>
          <a:p>
            <a:pPr algn="ctr"/>
            <a:r>
              <a:rPr lang="en-NZ" sz="5400" dirty="0">
                <a:ea typeface="Source Sans Pro SemiBold" panose="020B0603030403020204" pitchFamily="34" charset="0"/>
              </a:rPr>
              <a:t>How do you respond when you encounter or hear of others suffering from unfairness?</a:t>
            </a:r>
          </a:p>
        </p:txBody>
      </p:sp>
    </p:spTree>
    <p:extLst>
      <p:ext uri="{BB962C8B-B14F-4D97-AF65-F5344CB8AC3E}">
        <p14:creationId xmlns:p14="http://schemas.microsoft.com/office/powerpoint/2010/main" val="285237271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7B23A-C1DF-E54F-B73C-7BF9611BA7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6" name="TextBox 5">
            <a:extLst>
              <a:ext uri="{FF2B5EF4-FFF2-40B4-BE49-F238E27FC236}">
                <a16:creationId xmlns:a16="http://schemas.microsoft.com/office/drawing/2014/main" id="{2EC1999E-C901-B44B-9BEE-5D314612570B}"/>
              </a:ext>
            </a:extLst>
          </p:cNvPr>
          <p:cNvSpPr txBox="1"/>
          <p:nvPr/>
        </p:nvSpPr>
        <p:spPr>
          <a:xfrm>
            <a:off x="308028" y="1855559"/>
            <a:ext cx="11435266" cy="2585323"/>
          </a:xfrm>
          <a:prstGeom prst="rect">
            <a:avLst/>
          </a:prstGeom>
          <a:noFill/>
        </p:spPr>
        <p:txBody>
          <a:bodyPr wrap="square" rtlCol="0">
            <a:spAutoFit/>
          </a:bodyPr>
          <a:lstStyle/>
          <a:p>
            <a:pPr lvl="0" algn="ctr"/>
            <a:r>
              <a:rPr lang="en-NZ" sz="5400" dirty="0">
                <a:solidFill>
                  <a:prstClr val="black"/>
                </a:solidFill>
                <a:ea typeface="Source Sans Pro SemiBold" panose="020B0603030403020204" pitchFamily="34" charset="0"/>
              </a:rPr>
              <a:t>What do you think Jesus’ </a:t>
            </a:r>
            <a:br>
              <a:rPr lang="en-NZ" sz="5400" dirty="0">
                <a:solidFill>
                  <a:prstClr val="black"/>
                </a:solidFill>
                <a:ea typeface="Source Sans Pro SemiBold" panose="020B0603030403020204" pitchFamily="34" charset="0"/>
              </a:rPr>
            </a:br>
            <a:r>
              <a:rPr lang="en-NZ" sz="5400" dirty="0">
                <a:solidFill>
                  <a:prstClr val="black"/>
                </a:solidFill>
                <a:ea typeface="Source Sans Pro SemiBold" panose="020B0603030403020204" pitchFamily="34" charset="0"/>
              </a:rPr>
              <a:t>vision of fairness calls us to live </a:t>
            </a:r>
            <a:br>
              <a:rPr lang="en-NZ" sz="5400" dirty="0">
                <a:solidFill>
                  <a:prstClr val="black"/>
                </a:solidFill>
                <a:ea typeface="Source Sans Pro SemiBold" panose="020B0603030403020204" pitchFamily="34" charset="0"/>
              </a:rPr>
            </a:br>
            <a:r>
              <a:rPr lang="en-NZ" sz="5400" dirty="0">
                <a:solidFill>
                  <a:prstClr val="black"/>
                </a:solidFill>
                <a:ea typeface="Source Sans Pro SemiBold" panose="020B0603030403020204" pitchFamily="34" charset="0"/>
              </a:rPr>
              <a:t>like in every day life?</a:t>
            </a:r>
          </a:p>
        </p:txBody>
      </p:sp>
    </p:spTree>
    <p:extLst>
      <p:ext uri="{BB962C8B-B14F-4D97-AF65-F5344CB8AC3E}">
        <p14:creationId xmlns:p14="http://schemas.microsoft.com/office/powerpoint/2010/main" val="136102714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58386-9C7B-8546-808D-8C29C019AE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7" name="Rectangle 6">
            <a:extLst>
              <a:ext uri="{FF2B5EF4-FFF2-40B4-BE49-F238E27FC236}">
                <a16:creationId xmlns:a16="http://schemas.microsoft.com/office/drawing/2014/main" id="{773829DB-577B-6748-98C2-FE3D90497495}"/>
              </a:ext>
            </a:extLst>
          </p:cNvPr>
          <p:cNvSpPr/>
          <p:nvPr/>
        </p:nvSpPr>
        <p:spPr>
          <a:xfrm>
            <a:off x="969523" y="722786"/>
            <a:ext cx="10252953" cy="1754326"/>
          </a:xfrm>
          <a:prstGeom prst="rect">
            <a:avLst/>
          </a:prstGeom>
        </p:spPr>
        <p:txBody>
          <a:bodyPr wrap="square">
            <a:spAutoFit/>
          </a:bodyPr>
          <a:lstStyle/>
          <a:p>
            <a:pPr algn="ctr"/>
            <a:r>
              <a:rPr lang="en-US" sz="5400" dirty="0">
                <a:solidFill>
                  <a:prstClr val="black"/>
                </a:solidFill>
                <a:ea typeface="Source Sans Pro SemiBold" panose="020B0603030403020204" pitchFamily="34" charset="0"/>
              </a:rPr>
              <a:t>Where do you SEE unfairness </a:t>
            </a:r>
          </a:p>
          <a:p>
            <a:pPr algn="ctr"/>
            <a:r>
              <a:rPr lang="en-US" sz="5400" dirty="0">
                <a:solidFill>
                  <a:prstClr val="black"/>
                </a:solidFill>
                <a:ea typeface="Source Sans Pro SemiBold" panose="020B0603030403020204" pitchFamily="34" charset="0"/>
              </a:rPr>
              <a:t>in today’s society?</a:t>
            </a:r>
          </a:p>
        </p:txBody>
      </p:sp>
      <p:pic>
        <p:nvPicPr>
          <p:cNvPr id="4" name="Picture 3">
            <a:extLst>
              <a:ext uri="{FF2B5EF4-FFF2-40B4-BE49-F238E27FC236}">
                <a16:creationId xmlns:a16="http://schemas.microsoft.com/office/drawing/2014/main" id="{EBBC4533-FC3F-4E8E-9EDF-6F88F9EF8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4399" y="2098758"/>
            <a:ext cx="4412904" cy="4195482"/>
          </a:xfrm>
          <a:prstGeom prst="rect">
            <a:avLst/>
          </a:prstGeom>
        </p:spPr>
      </p:pic>
    </p:spTree>
    <p:extLst>
      <p:ext uri="{BB962C8B-B14F-4D97-AF65-F5344CB8AC3E}">
        <p14:creationId xmlns:p14="http://schemas.microsoft.com/office/powerpoint/2010/main" val="371143232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D2F4A-59EF-6543-948B-8EB4CF1374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6" name="Rectangle 5">
            <a:extLst>
              <a:ext uri="{FF2B5EF4-FFF2-40B4-BE49-F238E27FC236}">
                <a16:creationId xmlns:a16="http://schemas.microsoft.com/office/drawing/2014/main" id="{572B6BCF-9212-784E-A724-33783565859E}"/>
              </a:ext>
            </a:extLst>
          </p:cNvPr>
          <p:cNvSpPr/>
          <p:nvPr/>
        </p:nvSpPr>
        <p:spPr>
          <a:xfrm>
            <a:off x="969523" y="795913"/>
            <a:ext cx="10252953" cy="1754326"/>
          </a:xfrm>
          <a:prstGeom prst="rect">
            <a:avLst/>
          </a:prstGeom>
        </p:spPr>
        <p:txBody>
          <a:bodyPr wrap="square">
            <a:spAutoFit/>
          </a:bodyPr>
          <a:lstStyle/>
          <a:p>
            <a:pPr algn="ctr"/>
            <a:r>
              <a:rPr lang="en-US" sz="5400" dirty="0">
                <a:solidFill>
                  <a:prstClr val="black"/>
                </a:solidFill>
                <a:ea typeface="Source Sans Pro SemiBold" panose="020B0603030403020204" pitchFamily="34" charset="0"/>
              </a:rPr>
              <a:t>How do you JUDGE this unfairness </a:t>
            </a:r>
          </a:p>
          <a:p>
            <a:pPr algn="ctr"/>
            <a:r>
              <a:rPr lang="en-US" sz="5400" dirty="0">
                <a:solidFill>
                  <a:prstClr val="black"/>
                </a:solidFill>
                <a:ea typeface="Source Sans Pro SemiBold" panose="020B0603030403020204" pitchFamily="34" charset="0"/>
              </a:rPr>
              <a:t>caused by others?</a:t>
            </a:r>
          </a:p>
        </p:txBody>
      </p:sp>
      <p:pic>
        <p:nvPicPr>
          <p:cNvPr id="4" name="Picture 3">
            <a:extLst>
              <a:ext uri="{FF2B5EF4-FFF2-40B4-BE49-F238E27FC236}">
                <a16:creationId xmlns:a16="http://schemas.microsoft.com/office/drawing/2014/main" id="{98CF34D3-C56F-4C3C-AFF9-6B9F7A5B07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73166" y="2151653"/>
            <a:ext cx="3326860" cy="4195482"/>
          </a:xfrm>
          <a:prstGeom prst="rect">
            <a:avLst/>
          </a:prstGeom>
        </p:spPr>
      </p:pic>
    </p:spTree>
    <p:extLst>
      <p:ext uri="{BB962C8B-B14F-4D97-AF65-F5344CB8AC3E}">
        <p14:creationId xmlns:p14="http://schemas.microsoft.com/office/powerpoint/2010/main" val="93353159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9D2F4A-59EF-6543-948B-8EB4CF1374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6" name="Rectangle 5">
            <a:extLst>
              <a:ext uri="{FF2B5EF4-FFF2-40B4-BE49-F238E27FC236}">
                <a16:creationId xmlns:a16="http://schemas.microsoft.com/office/drawing/2014/main" id="{572B6BCF-9212-784E-A724-33783565859E}"/>
              </a:ext>
            </a:extLst>
          </p:cNvPr>
          <p:cNvSpPr/>
          <p:nvPr/>
        </p:nvSpPr>
        <p:spPr>
          <a:xfrm>
            <a:off x="969523" y="640272"/>
            <a:ext cx="10252953" cy="1754326"/>
          </a:xfrm>
          <a:prstGeom prst="rect">
            <a:avLst/>
          </a:prstGeom>
        </p:spPr>
        <p:txBody>
          <a:bodyPr wrap="square">
            <a:spAutoFit/>
          </a:bodyPr>
          <a:lstStyle/>
          <a:p>
            <a:pPr algn="ctr"/>
            <a:r>
              <a:rPr lang="en-US" sz="5400" dirty="0">
                <a:solidFill>
                  <a:prstClr val="black"/>
                </a:solidFill>
                <a:ea typeface="Source Sans Pro SemiBold" panose="020B0603030403020204" pitchFamily="34" charset="0"/>
              </a:rPr>
              <a:t>How does Jesus call YOU to live </a:t>
            </a:r>
          </a:p>
          <a:p>
            <a:pPr algn="ctr"/>
            <a:r>
              <a:rPr lang="en-US" sz="5400" dirty="0">
                <a:solidFill>
                  <a:prstClr val="black"/>
                </a:solidFill>
                <a:ea typeface="Source Sans Pro SemiBold" panose="020B0603030403020204" pitchFamily="34" charset="0"/>
              </a:rPr>
              <a:t>and ACT fairly towards others? </a:t>
            </a:r>
          </a:p>
        </p:txBody>
      </p:sp>
      <p:pic>
        <p:nvPicPr>
          <p:cNvPr id="4" name="Picture 3">
            <a:extLst>
              <a:ext uri="{FF2B5EF4-FFF2-40B4-BE49-F238E27FC236}">
                <a16:creationId xmlns:a16="http://schemas.microsoft.com/office/drawing/2014/main" id="{B7080DD6-C9C9-4D2E-96D5-87CB9CE9175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97903" y="2138981"/>
            <a:ext cx="4414314" cy="4195482"/>
          </a:xfrm>
          <a:prstGeom prst="rect">
            <a:avLst/>
          </a:prstGeom>
        </p:spPr>
      </p:pic>
    </p:spTree>
    <p:extLst>
      <p:ext uri="{BB962C8B-B14F-4D97-AF65-F5344CB8AC3E}">
        <p14:creationId xmlns:p14="http://schemas.microsoft.com/office/powerpoint/2010/main" val="224573175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DC591C-CE6E-064B-A61E-1DD70A2D23E8}"/>
              </a:ext>
            </a:extLst>
          </p:cNvPr>
          <p:cNvSpPr/>
          <p:nvPr/>
        </p:nvSpPr>
        <p:spPr>
          <a:xfrm>
            <a:off x="360000" y="720000"/>
            <a:ext cx="11821213" cy="7387022"/>
          </a:xfrm>
          <a:prstGeom prst="rect">
            <a:avLst/>
          </a:prstGeom>
        </p:spPr>
        <p:txBody>
          <a:bodyPr wrap="square">
            <a:spAutoFit/>
          </a:bodyPr>
          <a:lstStyle/>
          <a:p>
            <a:pPr>
              <a:lnSpc>
                <a:spcPct val="107000"/>
              </a:lnSpc>
              <a:spcAft>
                <a:spcPts val="800"/>
              </a:spcAft>
            </a:pPr>
            <a:r>
              <a:rPr lang="en-NZ" sz="4400" b="1" dirty="0">
                <a:ea typeface="Source Sans Pro SemiBold" panose="020B0603030403020204" pitchFamily="34" charset="0"/>
                <a:cs typeface="Calibri" panose="020F0502020204030204" pitchFamily="34" charset="0"/>
              </a:rPr>
              <a:t>Prayers of the Faithful:</a:t>
            </a:r>
          </a:p>
          <a:p>
            <a:pPr>
              <a:lnSpc>
                <a:spcPct val="107000"/>
              </a:lnSpc>
              <a:spcAft>
                <a:spcPts val="3000"/>
              </a:spcAft>
            </a:pPr>
            <a:r>
              <a:rPr lang="en-NZ" sz="4400" dirty="0">
                <a:ea typeface="Source Sans Pro SemiBold" panose="020B0603030403020204" pitchFamily="34" charset="0"/>
                <a:cs typeface="Calibri" panose="020F0502020204030204" pitchFamily="34" charset="0"/>
              </a:rPr>
              <a:t>We pray to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Atua</a:t>
            </a:r>
            <a:r>
              <a:rPr lang="en-NZ" sz="4400" dirty="0">
                <a:ea typeface="Source Sans Pro SemiBold" panose="020B0603030403020204" pitchFamily="34" charset="0"/>
                <a:cs typeface="Calibri" panose="020F0502020204030204" pitchFamily="34" charset="0"/>
              </a:rPr>
              <a:t> o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Rangimārie</a:t>
            </a:r>
            <a:r>
              <a:rPr lang="en-NZ" sz="4400" dirty="0">
                <a:ea typeface="Source Sans Pro SemiBold" panose="020B0603030403020204" pitchFamily="34" charset="0"/>
                <a:cs typeface="Calibri" panose="020F0502020204030204" pitchFamily="34" charset="0"/>
              </a:rPr>
              <a:t> who in </a:t>
            </a:r>
            <a:r>
              <a:rPr lang="en-NZ" sz="4400" dirty="0" err="1">
                <a:ea typeface="Source Sans Pro SemiBold" panose="020B0603030403020204" pitchFamily="34" charset="0"/>
                <a:cs typeface="Calibri" panose="020F0502020204030204" pitchFamily="34" charset="0"/>
              </a:rPr>
              <a:t>Hēhu</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Karaiti</a:t>
            </a:r>
            <a:r>
              <a:rPr lang="en-NZ" sz="4400" dirty="0">
                <a:ea typeface="Source Sans Pro SemiBold" panose="020B0603030403020204" pitchFamily="34" charset="0"/>
                <a:cs typeface="Calibri" panose="020F0502020204030204" pitchFamily="34" charset="0"/>
              </a:rPr>
              <a:t> calls us to be makers of peace. That we be open to recognise all people as made in the image and likeness of God. </a:t>
            </a:r>
          </a:p>
          <a:p>
            <a:pPr>
              <a:lnSpc>
                <a:spcPct val="107000"/>
              </a:lnSpc>
            </a:pPr>
            <a:r>
              <a:rPr lang="en-NZ" sz="4400" dirty="0">
                <a:ea typeface="Source Sans Pro SemiBold" panose="020B0603030403020204" pitchFamily="34" charset="0"/>
                <a:cs typeface="Calibri" panose="020F0502020204030204" pitchFamily="34" charset="0"/>
              </a:rPr>
              <a:t>E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Atua</a:t>
            </a:r>
            <a:r>
              <a:rPr lang="en-NZ" sz="4400" dirty="0">
                <a:ea typeface="Source Sans Pro SemiBold" panose="020B0603030403020204" pitchFamily="34" charset="0"/>
                <a:cs typeface="Calibri" panose="020F0502020204030204" pitchFamily="34" charset="0"/>
              </a:rPr>
              <a:t> o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Rangimārie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whakarongo</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mai</a:t>
            </a:r>
            <a:r>
              <a:rPr lang="en-NZ" sz="4400" dirty="0">
                <a:ea typeface="Source Sans Pro SemiBold" panose="020B0603030403020204" pitchFamily="34" charset="0"/>
                <a:cs typeface="Calibri" panose="020F0502020204030204" pitchFamily="34" charset="0"/>
              </a:rPr>
              <a:t>. </a:t>
            </a:r>
          </a:p>
          <a:p>
            <a:pPr>
              <a:lnSpc>
                <a:spcPct val="107000"/>
              </a:lnSpc>
              <a:spcAft>
                <a:spcPts val="800"/>
              </a:spcAft>
            </a:pPr>
            <a:r>
              <a:rPr lang="en-NZ" sz="4400" dirty="0">
                <a:ea typeface="Source Sans Pro SemiBold" panose="020B0603030403020204" pitchFamily="34" charset="0"/>
                <a:cs typeface="Calibri" panose="020F0502020204030204" pitchFamily="34" charset="0"/>
              </a:rPr>
              <a:t>All: </a:t>
            </a:r>
            <a:r>
              <a:rPr lang="en-NZ" sz="4400" dirty="0" err="1">
                <a:ea typeface="Source Sans Pro SemiBold" panose="020B0603030403020204" pitchFamily="34" charset="0"/>
              </a:rPr>
              <a:t>Whakarongo</a:t>
            </a:r>
            <a:r>
              <a:rPr lang="en-NZ" sz="4400" dirty="0">
                <a:ea typeface="Source Sans Pro SemiBold" panose="020B0603030403020204" pitchFamily="34" charset="0"/>
              </a:rPr>
              <a:t> </a:t>
            </a:r>
            <a:r>
              <a:rPr lang="en-NZ" sz="4400" dirty="0" err="1">
                <a:ea typeface="Source Sans Pro SemiBold" panose="020B0603030403020204" pitchFamily="34" charset="0"/>
              </a:rPr>
              <a:t>ki</a:t>
            </a:r>
            <a:r>
              <a:rPr lang="en-NZ" sz="4400" dirty="0">
                <a:ea typeface="Source Sans Pro SemiBold" panose="020B0603030403020204" pitchFamily="34" charset="0"/>
              </a:rPr>
              <a:t> </a:t>
            </a:r>
            <a:r>
              <a:rPr lang="en-NZ" sz="4400" dirty="0" err="1">
                <a:ea typeface="Source Sans Pro SemiBold" panose="020B0603030403020204" pitchFamily="34" charset="0"/>
              </a:rPr>
              <a:t>tā</a:t>
            </a:r>
            <a:r>
              <a:rPr lang="en-NZ" sz="4400" dirty="0">
                <a:ea typeface="Source Sans Pro SemiBold" panose="020B0603030403020204" pitchFamily="34" charset="0"/>
              </a:rPr>
              <a:t> </a:t>
            </a:r>
            <a:r>
              <a:rPr lang="en-NZ" sz="4400" dirty="0" err="1">
                <a:ea typeface="Source Sans Pro SemiBold" panose="020B0603030403020204" pitchFamily="34" charset="0"/>
              </a:rPr>
              <a:t>mātou</a:t>
            </a:r>
            <a:r>
              <a:rPr lang="en-NZ" sz="4400" dirty="0">
                <a:ea typeface="Source Sans Pro SemiBold" panose="020B0603030403020204" pitchFamily="34" charset="0"/>
              </a:rPr>
              <a:t> </a:t>
            </a:r>
            <a:r>
              <a:rPr lang="en-NZ" sz="4400" dirty="0" err="1">
                <a:ea typeface="Source Sans Pro SemiBold" panose="020B0603030403020204" pitchFamily="34" charset="0"/>
              </a:rPr>
              <a:t>īnoi</a:t>
            </a:r>
            <a:r>
              <a:rPr lang="en-NZ" sz="4400" dirty="0">
                <a:ea typeface="Source Sans Pro SemiBold" panose="020B0603030403020204" pitchFamily="34" charset="0"/>
              </a:rPr>
              <a:t>.</a:t>
            </a:r>
            <a:endParaRPr lang="en-NZ" sz="4400" dirty="0">
              <a:ea typeface="Source Sans Pro SemiBold" panose="020B0603030403020204" pitchFamily="34" charset="0"/>
              <a:cs typeface="Calibri" panose="020F0502020204030204" pitchFamily="34" charset="0"/>
            </a:endParaRPr>
          </a:p>
          <a:p>
            <a:pPr>
              <a:lnSpc>
                <a:spcPct val="107000"/>
              </a:lnSpc>
              <a:spcAft>
                <a:spcPts val="800"/>
              </a:spcAft>
            </a:pPr>
            <a:endParaRPr lang="en-NZ" sz="4400" dirty="0">
              <a:ea typeface="Source Sans Pro SemiBold" panose="020B0603030403020204" pitchFamily="34" charset="0"/>
              <a:cs typeface="Calibri" panose="020F0502020204030204" pitchFamily="34" charset="0"/>
            </a:endParaRPr>
          </a:p>
          <a:p>
            <a:pPr>
              <a:lnSpc>
                <a:spcPct val="107000"/>
              </a:lnSpc>
              <a:spcAft>
                <a:spcPts val="800"/>
              </a:spcAft>
            </a:pPr>
            <a:endParaRPr lang="en-NZ" sz="4400" dirty="0">
              <a:ea typeface="Source Sans Pro SemiBold" panose="020B0603030403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915AD5B-322C-C84B-8885-4BA0D58DC8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278214578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FB76E-5153-C047-9FF8-9B9AE145ED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5" name="Rectangle 4">
            <a:extLst>
              <a:ext uri="{FF2B5EF4-FFF2-40B4-BE49-F238E27FC236}">
                <a16:creationId xmlns:a16="http://schemas.microsoft.com/office/drawing/2014/main" id="{3B1C4B59-A52D-824B-B07B-8D9A2374D2C0}"/>
              </a:ext>
            </a:extLst>
          </p:cNvPr>
          <p:cNvSpPr/>
          <p:nvPr/>
        </p:nvSpPr>
        <p:spPr>
          <a:xfrm>
            <a:off x="360001" y="720000"/>
            <a:ext cx="11043106" cy="4924425"/>
          </a:xfrm>
          <a:prstGeom prst="rect">
            <a:avLst/>
          </a:prstGeom>
        </p:spPr>
        <p:txBody>
          <a:bodyPr wrap="square">
            <a:spAutoFit/>
          </a:bodyPr>
          <a:lstStyle/>
          <a:p>
            <a:pPr>
              <a:spcBef>
                <a:spcPts val="3000"/>
              </a:spcBef>
            </a:pPr>
            <a:r>
              <a:rPr lang="en-US" sz="4400" dirty="0">
                <a:latin typeface="+mj-lt"/>
                <a:ea typeface="Source Sans Pro SemiBold" panose="020B0603030403020204" pitchFamily="34" charset="0"/>
              </a:rPr>
              <a:t>E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Ariki, we pray for those who enjoy the riches of this world, that they may use their resources for the common good. </a:t>
            </a:r>
          </a:p>
          <a:p>
            <a:pPr>
              <a:spcBef>
                <a:spcPts val="3000"/>
              </a:spcBef>
            </a:pPr>
            <a:r>
              <a:rPr lang="en-US" sz="4400" dirty="0">
                <a:latin typeface="+mj-lt"/>
                <a:ea typeface="Source Sans Pro SemiBold" panose="020B0603030403020204" pitchFamily="34" charset="0"/>
              </a:rPr>
              <a:t>E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Atua</a:t>
            </a:r>
            <a:r>
              <a:rPr lang="en-US" sz="4400" dirty="0">
                <a:latin typeface="+mj-lt"/>
                <a:ea typeface="Source Sans Pro SemiBold" panose="020B0603030403020204" pitchFamily="34" charset="0"/>
              </a:rPr>
              <a:t> o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Rangimārie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whakarongo</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mai</a:t>
            </a:r>
            <a:r>
              <a:rPr lang="en-US" sz="4400" dirty="0">
                <a:latin typeface="+mj-lt"/>
                <a:ea typeface="Source Sans Pro SemiBold" panose="020B0603030403020204" pitchFamily="34" charset="0"/>
              </a:rPr>
              <a:t>. </a:t>
            </a:r>
          </a:p>
          <a:p>
            <a:r>
              <a:rPr lang="en-US" sz="4400" dirty="0">
                <a:latin typeface="+mj-lt"/>
                <a:ea typeface="Source Sans Pro SemiBold" panose="020B0603030403020204" pitchFamily="34" charset="0"/>
              </a:rPr>
              <a:t>All:  </a:t>
            </a:r>
            <a:r>
              <a:rPr lang="en-US" sz="4400" dirty="0" err="1">
                <a:latin typeface="+mj-lt"/>
                <a:ea typeface="Source Sans Pro SemiBold" panose="020B0603030403020204" pitchFamily="34" charset="0"/>
              </a:rPr>
              <a:t>Whakarongo</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ki</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tā</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mātou</a:t>
            </a:r>
            <a:r>
              <a:rPr lang="en-US" sz="4400" dirty="0">
                <a:latin typeface="+mj-lt"/>
                <a:ea typeface="Source Sans Pro SemiBold" panose="020B0603030403020204" pitchFamily="34" charset="0"/>
              </a:rPr>
              <a:t> </a:t>
            </a:r>
            <a:r>
              <a:rPr lang="mi-NZ" sz="4400" dirty="0">
                <a:latin typeface="+mj-lt"/>
                <a:ea typeface="Source Sans Pro SemiBold" panose="020B0603030403020204" pitchFamily="34" charset="0"/>
              </a:rPr>
              <a:t>ī</a:t>
            </a:r>
            <a:r>
              <a:rPr lang="en-US" sz="4400" dirty="0" err="1">
                <a:latin typeface="+mj-lt"/>
                <a:ea typeface="Source Sans Pro SemiBold" panose="020B0603030403020204" pitchFamily="34" charset="0"/>
              </a:rPr>
              <a:t>noi</a:t>
            </a:r>
            <a:r>
              <a:rPr lang="en-US" sz="4400" dirty="0">
                <a:latin typeface="+mj-lt"/>
                <a:ea typeface="Source Sans Pro SemiBold" panose="020B0603030403020204" pitchFamily="34" charset="0"/>
              </a:rPr>
              <a:t>.</a:t>
            </a:r>
            <a:endParaRPr lang="en-NZ" sz="4400" dirty="0">
              <a:latin typeface="+mj-lt"/>
              <a:ea typeface="Source Sans Pro SemiBold" panose="020B0603030403020204" pitchFamily="34" charset="0"/>
              <a:cs typeface="Calibri" panose="020F0502020204030204" pitchFamily="34" charset="0"/>
            </a:endParaRPr>
          </a:p>
          <a:p>
            <a:pPr>
              <a:spcBef>
                <a:spcPts val="3000"/>
              </a:spcBef>
            </a:pPr>
            <a:endParaRPr lang="en-US" sz="4400" dirty="0">
              <a:latin typeface="+mj-lt"/>
              <a:ea typeface="Source Sans Pro SemiBold" panose="020B0603030403020204" pitchFamily="34" charset="0"/>
            </a:endParaRPr>
          </a:p>
        </p:txBody>
      </p:sp>
    </p:spTree>
    <p:extLst>
      <p:ext uri="{BB962C8B-B14F-4D97-AF65-F5344CB8AC3E}">
        <p14:creationId xmlns:p14="http://schemas.microsoft.com/office/powerpoint/2010/main" val="36977009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152307-BFD5-4F40-ABB7-DECBBF086EDD}"/>
              </a:ext>
            </a:extLst>
          </p:cNvPr>
          <p:cNvSpPr/>
          <p:nvPr/>
        </p:nvSpPr>
        <p:spPr>
          <a:xfrm>
            <a:off x="360000" y="720000"/>
            <a:ext cx="11240329" cy="5986254"/>
          </a:xfrm>
          <a:prstGeom prst="rect">
            <a:avLst/>
          </a:prstGeom>
        </p:spPr>
        <p:txBody>
          <a:bodyPr wrap="square">
            <a:spAutoFit/>
          </a:bodyPr>
          <a:lstStyle/>
          <a:p>
            <a:pPr>
              <a:spcBef>
                <a:spcPts val="3000"/>
              </a:spcBef>
            </a:pPr>
            <a:r>
              <a:rPr lang="en-US" sz="4400" dirty="0">
                <a:latin typeface="+mj-lt"/>
                <a:ea typeface="Source Sans Pro SemiBold" panose="020B0603030403020204" pitchFamily="34" charset="0"/>
              </a:rPr>
              <a:t>E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Ariki, we pray that all leaders within Aotearoa use their gifts to shape us as a community steeped in fairness for all people.  </a:t>
            </a:r>
          </a:p>
          <a:p>
            <a:pPr>
              <a:spcBef>
                <a:spcPts val="3000"/>
              </a:spcBef>
            </a:pPr>
            <a:r>
              <a:rPr lang="en-US" sz="4400" dirty="0">
                <a:latin typeface="+mj-lt"/>
                <a:ea typeface="Source Sans Pro SemiBold" panose="020B0603030403020204" pitchFamily="34" charset="0"/>
              </a:rPr>
              <a:t>E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Atua</a:t>
            </a:r>
            <a:r>
              <a:rPr lang="en-US" sz="4400" dirty="0">
                <a:latin typeface="+mj-lt"/>
                <a:ea typeface="Source Sans Pro SemiBold" panose="020B0603030403020204" pitchFamily="34" charset="0"/>
              </a:rPr>
              <a:t> o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Rangimārie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whakarongo</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mai</a:t>
            </a:r>
            <a:r>
              <a:rPr lang="en-US" sz="4400" dirty="0">
                <a:latin typeface="+mj-lt"/>
                <a:ea typeface="Source Sans Pro SemiBold" panose="020B0603030403020204" pitchFamily="34" charset="0"/>
              </a:rPr>
              <a:t>.</a:t>
            </a:r>
          </a:p>
          <a:p>
            <a:r>
              <a:rPr lang="en-US" sz="4400" dirty="0">
                <a:latin typeface="+mj-lt"/>
                <a:ea typeface="Source Sans Pro SemiBold" panose="020B0603030403020204" pitchFamily="34" charset="0"/>
              </a:rPr>
              <a:t>All:  </a:t>
            </a:r>
            <a:r>
              <a:rPr lang="en-US" sz="4400" dirty="0" err="1">
                <a:ea typeface="Source Sans Pro SemiBold" panose="020B0603030403020204" pitchFamily="34" charset="0"/>
              </a:rPr>
              <a:t>Whakarongo</a:t>
            </a:r>
            <a:r>
              <a:rPr lang="en-US" sz="4400" dirty="0">
                <a:ea typeface="Source Sans Pro SemiBold" panose="020B0603030403020204" pitchFamily="34" charset="0"/>
              </a:rPr>
              <a:t> </a:t>
            </a:r>
            <a:r>
              <a:rPr lang="en-US" sz="4400" dirty="0" err="1">
                <a:ea typeface="Source Sans Pro SemiBold" panose="020B0603030403020204" pitchFamily="34" charset="0"/>
              </a:rPr>
              <a:t>ki</a:t>
            </a:r>
            <a:r>
              <a:rPr lang="en-US" sz="4400" dirty="0">
                <a:ea typeface="Source Sans Pro SemiBold" panose="020B0603030403020204" pitchFamily="34" charset="0"/>
              </a:rPr>
              <a:t> </a:t>
            </a:r>
            <a:r>
              <a:rPr lang="en-US" sz="4400" dirty="0" err="1">
                <a:ea typeface="Source Sans Pro SemiBold" panose="020B0603030403020204" pitchFamily="34" charset="0"/>
              </a:rPr>
              <a:t>tā</a:t>
            </a:r>
            <a:r>
              <a:rPr lang="en-US" sz="4400" dirty="0">
                <a:ea typeface="Source Sans Pro SemiBold" panose="020B0603030403020204" pitchFamily="34" charset="0"/>
              </a:rPr>
              <a:t> </a:t>
            </a:r>
            <a:r>
              <a:rPr lang="en-US" sz="4400" dirty="0" err="1">
                <a:ea typeface="Source Sans Pro SemiBold" panose="020B0603030403020204" pitchFamily="34" charset="0"/>
              </a:rPr>
              <a:t>mātou</a:t>
            </a:r>
            <a:r>
              <a:rPr lang="en-US" sz="4400" dirty="0">
                <a:ea typeface="Source Sans Pro SemiBold" panose="020B0603030403020204" pitchFamily="34" charset="0"/>
              </a:rPr>
              <a:t> </a:t>
            </a:r>
            <a:r>
              <a:rPr lang="en-US" sz="4400" dirty="0" err="1">
                <a:ea typeface="Source Sans Pro SemiBold" panose="020B0603030403020204" pitchFamily="34" charset="0"/>
              </a:rPr>
              <a:t>īnoi</a:t>
            </a:r>
            <a:r>
              <a:rPr lang="en-US" sz="4400" dirty="0">
                <a:ea typeface="Source Sans Pro SemiBold" panose="020B0603030403020204" pitchFamily="34" charset="0"/>
              </a:rPr>
              <a:t>.</a:t>
            </a:r>
            <a:endParaRPr lang="en-NZ" sz="4400" dirty="0">
              <a:ea typeface="Source Sans Pro SemiBold" panose="020B0603030403020204" pitchFamily="34" charset="0"/>
              <a:cs typeface="Calibri" panose="020F0502020204030204" pitchFamily="34" charset="0"/>
            </a:endParaRPr>
          </a:p>
          <a:p>
            <a:pPr>
              <a:spcBef>
                <a:spcPts val="3000"/>
              </a:spcBef>
            </a:pPr>
            <a:endParaRPr lang="en-NZ" sz="4400" dirty="0">
              <a:latin typeface="+mj-lt"/>
              <a:ea typeface="Source Sans Pro SemiBold" panose="020B0603030403020204" pitchFamily="34" charset="0"/>
              <a:cs typeface="Calibri" panose="020F0502020204030204" pitchFamily="34" charset="0"/>
            </a:endParaRPr>
          </a:p>
          <a:p>
            <a:pPr>
              <a:spcBef>
                <a:spcPts val="3000"/>
              </a:spcBef>
            </a:pPr>
            <a:endParaRPr lang="en-US" sz="4400" dirty="0">
              <a:latin typeface="+mj-lt"/>
              <a:ea typeface="Source Sans Pro SemiBold" panose="020B0603030403020204" pitchFamily="34" charset="0"/>
            </a:endParaRPr>
          </a:p>
        </p:txBody>
      </p:sp>
      <p:pic>
        <p:nvPicPr>
          <p:cNvPr id="3" name="Picture 2">
            <a:extLst>
              <a:ext uri="{FF2B5EF4-FFF2-40B4-BE49-F238E27FC236}">
                <a16:creationId xmlns:a16="http://schemas.microsoft.com/office/drawing/2014/main" id="{8FE54440-B5B2-2944-9492-6E94F1A96B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112814289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CF428-EF9A-45F3-8D64-2CF9399D0513}"/>
              </a:ext>
            </a:extLst>
          </p:cNvPr>
          <p:cNvSpPr/>
          <p:nvPr/>
        </p:nvSpPr>
        <p:spPr>
          <a:xfrm>
            <a:off x="360000" y="720000"/>
            <a:ext cx="11726779" cy="5886740"/>
          </a:xfrm>
          <a:prstGeom prst="rect">
            <a:avLst/>
          </a:prstGeom>
        </p:spPr>
        <p:txBody>
          <a:bodyPr wrap="square">
            <a:spAutoFit/>
          </a:bodyPr>
          <a:lstStyle/>
          <a:p>
            <a:pPr lvl="0">
              <a:lnSpc>
                <a:spcPct val="107000"/>
              </a:lnSpc>
              <a:spcBef>
                <a:spcPts val="3000"/>
              </a:spcBef>
            </a:pPr>
            <a:r>
              <a:rPr lang="en-NZ" sz="4400" dirty="0">
                <a:solidFill>
                  <a:prstClr val="black"/>
                </a:solidFill>
                <a:ea typeface="Source Sans Pro SemiBold" panose="020B0603030403020204" pitchFamily="34" charset="0"/>
                <a:cs typeface="Calibri" panose="020F0502020204030204" pitchFamily="34" charset="0"/>
              </a:rPr>
              <a:t>E </a:t>
            </a:r>
            <a:r>
              <a:rPr lang="en-NZ" sz="4400" dirty="0" err="1">
                <a:solidFill>
                  <a:prstClr val="black"/>
                </a:solidFill>
                <a:ea typeface="Source Sans Pro SemiBold" panose="020B0603030403020204" pitchFamily="34" charset="0"/>
                <a:cs typeface="Calibri" panose="020F0502020204030204" pitchFamily="34" charset="0"/>
              </a:rPr>
              <a:t>te</a:t>
            </a:r>
            <a:r>
              <a:rPr lang="en-NZ" sz="4400" dirty="0">
                <a:solidFill>
                  <a:prstClr val="black"/>
                </a:solidFill>
                <a:ea typeface="Source Sans Pro SemiBold" panose="020B0603030403020204" pitchFamily="34" charset="0"/>
                <a:cs typeface="Calibri" panose="020F0502020204030204" pitchFamily="34" charset="0"/>
              </a:rPr>
              <a:t> Ariki, we pray that those who suffer from constant violation of human rights may be respected, recover their dignity and experience </a:t>
            </a:r>
            <a:r>
              <a:rPr lang="en-NZ" sz="4400" i="1" dirty="0" err="1">
                <a:solidFill>
                  <a:prstClr val="black"/>
                </a:solidFill>
                <a:latin typeface="+mj-lt"/>
                <a:ea typeface="Source Sans Pro SemiBold" panose="020B0603030403020204" pitchFamily="34" charset="0"/>
                <a:cs typeface="Calibri" panose="020F0502020204030204" pitchFamily="34" charset="0"/>
              </a:rPr>
              <a:t>tika</a:t>
            </a:r>
            <a:r>
              <a:rPr lang="en-NZ" sz="4400" dirty="0">
                <a:solidFill>
                  <a:prstClr val="black"/>
                </a:solidFill>
                <a:latin typeface="+mj-lt"/>
                <a:ea typeface="Source Sans Pro SemiBold" panose="020B0603030403020204" pitchFamily="34" charset="0"/>
                <a:cs typeface="Calibri" panose="020F0502020204030204" pitchFamily="34" charset="0"/>
              </a:rPr>
              <a:t>, </a:t>
            </a:r>
            <a:r>
              <a:rPr lang="en-NZ" sz="4400" i="1" dirty="0" err="1">
                <a:solidFill>
                  <a:prstClr val="black"/>
                </a:solidFill>
                <a:latin typeface="+mj-lt"/>
                <a:ea typeface="Source Sans Pro SemiBold" panose="020B0603030403020204" pitchFamily="34" charset="0"/>
                <a:cs typeface="Calibri" panose="020F0502020204030204" pitchFamily="34" charset="0"/>
              </a:rPr>
              <a:t>pono</a:t>
            </a:r>
            <a:r>
              <a:rPr lang="en-NZ" sz="4400" dirty="0">
                <a:solidFill>
                  <a:prstClr val="black"/>
                </a:solidFill>
                <a:latin typeface="+mj-lt"/>
                <a:ea typeface="Source Sans Pro SemiBold" panose="020B0603030403020204" pitchFamily="34" charset="0"/>
                <a:cs typeface="Calibri" panose="020F0502020204030204" pitchFamily="34" charset="0"/>
              </a:rPr>
              <a:t> and </a:t>
            </a:r>
            <a:r>
              <a:rPr lang="en-NZ" sz="4400" i="1" dirty="0">
                <a:solidFill>
                  <a:prstClr val="black"/>
                </a:solidFill>
                <a:latin typeface="+mj-lt"/>
                <a:ea typeface="Source Sans Pro SemiBold" panose="020B0603030403020204" pitchFamily="34" charset="0"/>
                <a:cs typeface="Calibri" panose="020F0502020204030204" pitchFamily="34" charset="0"/>
              </a:rPr>
              <a:t>aroha</a:t>
            </a:r>
            <a:r>
              <a:rPr lang="en-NZ" sz="4400" dirty="0">
                <a:solidFill>
                  <a:prstClr val="black"/>
                </a:solidFill>
                <a:latin typeface="+mj-lt"/>
                <a:ea typeface="Source Sans Pro SemiBold" panose="020B0603030403020204" pitchFamily="34" charset="0"/>
                <a:cs typeface="Calibri" panose="020F0502020204030204" pitchFamily="34" charset="0"/>
              </a:rPr>
              <a:t> in their everyday lives.</a:t>
            </a:r>
            <a:endParaRPr lang="en-NZ" sz="4400" b="1" dirty="0">
              <a:latin typeface="+mj-lt"/>
              <a:ea typeface="Source Sans Pro SemiBold" panose="020B0603030403020204" pitchFamily="34" charset="0"/>
              <a:cs typeface="Calibri" panose="020F0502020204030204" pitchFamily="34" charset="0"/>
            </a:endParaRPr>
          </a:p>
          <a:p>
            <a:pPr>
              <a:lnSpc>
                <a:spcPct val="107000"/>
              </a:lnSpc>
              <a:spcBef>
                <a:spcPts val="3000"/>
              </a:spcBef>
            </a:pPr>
            <a:r>
              <a:rPr lang="en-NZ" sz="4400" dirty="0">
                <a:latin typeface="+mj-lt"/>
                <a:ea typeface="Source Sans Pro SemiBold" panose="020B0603030403020204" pitchFamily="34" charset="0"/>
                <a:cs typeface="Calibri" panose="020F0502020204030204" pitchFamily="34" charset="0"/>
              </a:rPr>
              <a:t>E </a:t>
            </a:r>
            <a:r>
              <a:rPr lang="en-NZ" sz="4400" dirty="0" err="1">
                <a:latin typeface="+mj-lt"/>
                <a:ea typeface="Source Sans Pro SemiBold" panose="020B0603030403020204" pitchFamily="34" charset="0"/>
                <a:cs typeface="Calibri" panose="020F0502020204030204" pitchFamily="34" charset="0"/>
              </a:rPr>
              <a:t>te</a:t>
            </a:r>
            <a:r>
              <a:rPr lang="en-NZ" sz="4400" dirty="0">
                <a:latin typeface="+mj-lt"/>
                <a:ea typeface="Source Sans Pro SemiBold" panose="020B0603030403020204" pitchFamily="34" charset="0"/>
                <a:cs typeface="Calibri" panose="020F0502020204030204" pitchFamily="34" charset="0"/>
              </a:rPr>
              <a:t> </a:t>
            </a:r>
            <a:r>
              <a:rPr lang="en-NZ" sz="4400" dirty="0" err="1">
                <a:latin typeface="+mj-lt"/>
                <a:ea typeface="Source Sans Pro SemiBold" panose="020B0603030403020204" pitchFamily="34" charset="0"/>
                <a:cs typeface="Calibri" panose="020F0502020204030204" pitchFamily="34" charset="0"/>
              </a:rPr>
              <a:t>Atua</a:t>
            </a:r>
            <a:r>
              <a:rPr lang="en-NZ" sz="4400" dirty="0">
                <a:latin typeface="+mj-lt"/>
                <a:ea typeface="Source Sans Pro SemiBold" panose="020B0603030403020204" pitchFamily="34" charset="0"/>
                <a:cs typeface="Calibri" panose="020F0502020204030204" pitchFamily="34" charset="0"/>
              </a:rPr>
              <a:t> o </a:t>
            </a:r>
            <a:r>
              <a:rPr lang="en-NZ" sz="4400" dirty="0" err="1">
                <a:latin typeface="+mj-lt"/>
                <a:ea typeface="Source Sans Pro SemiBold" panose="020B0603030403020204" pitchFamily="34" charset="0"/>
                <a:cs typeface="Calibri" panose="020F0502020204030204" pitchFamily="34" charset="0"/>
              </a:rPr>
              <a:t>te</a:t>
            </a:r>
            <a:r>
              <a:rPr lang="en-NZ" sz="4400" dirty="0">
                <a:latin typeface="+mj-lt"/>
                <a:ea typeface="Source Sans Pro SemiBold" panose="020B0603030403020204" pitchFamily="34" charset="0"/>
                <a:cs typeface="Calibri" panose="020F0502020204030204" pitchFamily="34" charset="0"/>
              </a:rPr>
              <a:t> </a:t>
            </a:r>
            <a:r>
              <a:rPr lang="en-NZ" sz="4400" dirty="0" err="1">
                <a:latin typeface="+mj-lt"/>
                <a:ea typeface="Source Sans Pro SemiBold" panose="020B0603030403020204" pitchFamily="34" charset="0"/>
                <a:cs typeface="Calibri" panose="020F0502020204030204" pitchFamily="34" charset="0"/>
              </a:rPr>
              <a:t>Rangimārie</a:t>
            </a:r>
            <a:r>
              <a:rPr lang="en-NZ" sz="4400" dirty="0">
                <a:solidFill>
                  <a:prstClr val="black"/>
                </a:solidFill>
                <a:latin typeface="+mj-lt"/>
                <a:ea typeface="Source Sans Pro SemiBold" panose="020B0603030403020204" pitchFamily="34" charset="0"/>
                <a:cs typeface="Calibri" panose="020F0502020204030204" pitchFamily="34" charset="0"/>
              </a:rPr>
              <a:t>, </a:t>
            </a:r>
            <a:r>
              <a:rPr lang="en-NZ" sz="4400" dirty="0" err="1">
                <a:solidFill>
                  <a:prstClr val="black"/>
                </a:solidFill>
                <a:latin typeface="+mj-lt"/>
                <a:ea typeface="Source Sans Pro SemiBold" panose="020B0603030403020204" pitchFamily="34" charset="0"/>
                <a:cs typeface="Calibri" panose="020F0502020204030204" pitchFamily="34" charset="0"/>
              </a:rPr>
              <a:t>whakarongo</a:t>
            </a:r>
            <a:r>
              <a:rPr lang="en-NZ" sz="4400" dirty="0">
                <a:solidFill>
                  <a:prstClr val="black"/>
                </a:solidFill>
                <a:latin typeface="+mj-lt"/>
                <a:ea typeface="Source Sans Pro SemiBold" panose="020B0603030403020204" pitchFamily="34" charset="0"/>
                <a:cs typeface="Calibri" panose="020F0502020204030204" pitchFamily="34" charset="0"/>
              </a:rPr>
              <a:t> </a:t>
            </a:r>
            <a:r>
              <a:rPr lang="en-NZ" sz="4400" dirty="0" err="1">
                <a:solidFill>
                  <a:prstClr val="black"/>
                </a:solidFill>
                <a:latin typeface="+mj-lt"/>
                <a:ea typeface="Source Sans Pro SemiBold" panose="020B0603030403020204" pitchFamily="34" charset="0"/>
                <a:cs typeface="Calibri" panose="020F0502020204030204" pitchFamily="34" charset="0"/>
              </a:rPr>
              <a:t>mai</a:t>
            </a:r>
            <a:r>
              <a:rPr lang="en-NZ" sz="4400" dirty="0">
                <a:solidFill>
                  <a:prstClr val="black"/>
                </a:solidFill>
                <a:latin typeface="+mj-lt"/>
                <a:ea typeface="Source Sans Pro SemiBold" panose="020B0603030403020204" pitchFamily="34" charset="0"/>
                <a:cs typeface="Calibri" panose="020F0502020204030204" pitchFamily="34" charset="0"/>
              </a:rPr>
              <a:t>. </a:t>
            </a:r>
            <a:endParaRPr lang="en-NZ" sz="4400" b="1" dirty="0">
              <a:latin typeface="+mj-lt"/>
              <a:ea typeface="Source Sans Pro SemiBold" panose="020B0603030403020204" pitchFamily="34" charset="0"/>
              <a:cs typeface="Calibri" panose="020F0502020204030204" pitchFamily="34" charset="0"/>
            </a:endParaRPr>
          </a:p>
          <a:p>
            <a:pPr>
              <a:lnSpc>
                <a:spcPct val="107000"/>
              </a:lnSpc>
            </a:pPr>
            <a:r>
              <a:rPr lang="en-NZ" sz="4400" dirty="0">
                <a:latin typeface="+mj-lt"/>
                <a:ea typeface="Source Sans Pro SemiBold" panose="020B0603030403020204" pitchFamily="34" charset="0"/>
                <a:cs typeface="Calibri" panose="020F0502020204030204" pitchFamily="34" charset="0"/>
              </a:rPr>
              <a:t>All:  </a:t>
            </a:r>
            <a:r>
              <a:rPr lang="en-US" sz="4400" dirty="0" err="1">
                <a:ea typeface="Source Sans Pro SemiBold" panose="020B0603030403020204" pitchFamily="34" charset="0"/>
              </a:rPr>
              <a:t>Whakarongo</a:t>
            </a:r>
            <a:r>
              <a:rPr lang="en-US" sz="4400" dirty="0">
                <a:ea typeface="Source Sans Pro SemiBold" panose="020B0603030403020204" pitchFamily="34" charset="0"/>
              </a:rPr>
              <a:t> </a:t>
            </a:r>
            <a:r>
              <a:rPr lang="en-US" sz="4400" dirty="0" err="1">
                <a:ea typeface="Source Sans Pro SemiBold" panose="020B0603030403020204" pitchFamily="34" charset="0"/>
              </a:rPr>
              <a:t>ki</a:t>
            </a:r>
            <a:r>
              <a:rPr lang="en-US" sz="4400" dirty="0">
                <a:ea typeface="Source Sans Pro SemiBold" panose="020B0603030403020204" pitchFamily="34" charset="0"/>
              </a:rPr>
              <a:t> </a:t>
            </a:r>
            <a:r>
              <a:rPr lang="en-US" sz="4400" dirty="0" err="1">
                <a:ea typeface="Source Sans Pro SemiBold" panose="020B0603030403020204" pitchFamily="34" charset="0"/>
              </a:rPr>
              <a:t>tā</a:t>
            </a:r>
            <a:r>
              <a:rPr lang="en-US" sz="4400" dirty="0">
                <a:ea typeface="Source Sans Pro SemiBold" panose="020B0603030403020204" pitchFamily="34" charset="0"/>
              </a:rPr>
              <a:t> </a:t>
            </a:r>
            <a:r>
              <a:rPr lang="en-US" sz="4400" dirty="0" err="1">
                <a:ea typeface="Source Sans Pro SemiBold" panose="020B0603030403020204" pitchFamily="34" charset="0"/>
              </a:rPr>
              <a:t>mātou</a:t>
            </a:r>
            <a:r>
              <a:rPr lang="en-US" sz="4400" dirty="0">
                <a:ea typeface="Source Sans Pro SemiBold" panose="020B0603030403020204" pitchFamily="34" charset="0"/>
              </a:rPr>
              <a:t> </a:t>
            </a:r>
            <a:r>
              <a:rPr lang="en-US" sz="4400" dirty="0" err="1">
                <a:ea typeface="Source Sans Pro SemiBold" panose="020B0603030403020204" pitchFamily="34" charset="0"/>
              </a:rPr>
              <a:t>īnoi</a:t>
            </a:r>
            <a:r>
              <a:rPr lang="en-US" sz="4400" dirty="0">
                <a:ea typeface="Source Sans Pro SemiBold" panose="020B0603030403020204" pitchFamily="34" charset="0"/>
              </a:rPr>
              <a:t>.</a:t>
            </a:r>
            <a:endParaRPr lang="en-NZ" sz="4400" dirty="0">
              <a:solidFill>
                <a:prstClr val="black"/>
              </a:solidFill>
              <a:latin typeface="+mj-lt"/>
              <a:ea typeface="Calibri" panose="020F0502020204030204" pitchFamily="34" charset="0"/>
              <a:cs typeface="Times New Roman" panose="02020603050405020304" pitchFamily="18" charset="0"/>
            </a:endParaRPr>
          </a:p>
          <a:p>
            <a:pPr lvl="0">
              <a:lnSpc>
                <a:spcPct val="107000"/>
              </a:lnSpc>
              <a:spcBef>
                <a:spcPts val="3000"/>
              </a:spcBef>
              <a:spcAft>
                <a:spcPts val="800"/>
              </a:spcAft>
            </a:pPr>
            <a:endParaRPr lang="en-NZ" sz="4400" dirty="0">
              <a:solidFill>
                <a:prstClr val="black"/>
              </a:solidFill>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B20BCB8-E135-8344-A474-963EDAB510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583207668"/>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BADAB0-16B4-4F07-AF57-720000118CFC}"/>
              </a:ext>
            </a:extLst>
          </p:cNvPr>
          <p:cNvSpPr/>
          <p:nvPr/>
        </p:nvSpPr>
        <p:spPr>
          <a:xfrm>
            <a:off x="360000" y="720000"/>
            <a:ext cx="11061035" cy="4107343"/>
          </a:xfrm>
          <a:prstGeom prst="rect">
            <a:avLst/>
          </a:prstGeom>
        </p:spPr>
        <p:txBody>
          <a:bodyPr wrap="square">
            <a:spAutoFit/>
          </a:bodyPr>
          <a:lstStyle/>
          <a:p>
            <a:pPr>
              <a:lnSpc>
                <a:spcPct val="107000"/>
              </a:lnSpc>
              <a:spcAft>
                <a:spcPts val="800"/>
              </a:spcAft>
            </a:pPr>
            <a:r>
              <a:rPr lang="en-NZ" sz="4400" dirty="0">
                <a:ea typeface="Source Sans Pro SemiBold" panose="020B0603030403020204" pitchFamily="34" charset="0"/>
                <a:cs typeface="Calibri" panose="020F0502020204030204" pitchFamily="34" charset="0"/>
              </a:rPr>
              <a:t>E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Ariki, we pray that all countries strive to ensure that non-violence will become the basis of conflict resolution. </a:t>
            </a:r>
          </a:p>
          <a:p>
            <a:pPr>
              <a:spcBef>
                <a:spcPts val="3000"/>
              </a:spcBef>
            </a:pPr>
            <a:r>
              <a:rPr lang="en-US" sz="4400" dirty="0">
                <a:latin typeface="+mj-lt"/>
                <a:ea typeface="Source Sans Pro SemiBold" panose="020B0603030403020204" pitchFamily="34" charset="0"/>
              </a:rPr>
              <a:t>E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Atua</a:t>
            </a:r>
            <a:r>
              <a:rPr lang="en-US" sz="4400" dirty="0">
                <a:latin typeface="+mj-lt"/>
                <a:ea typeface="Source Sans Pro SemiBold" panose="020B0603030403020204" pitchFamily="34" charset="0"/>
              </a:rPr>
              <a:t> o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Rangimārie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whakarongo</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mai</a:t>
            </a:r>
            <a:r>
              <a:rPr lang="en-US" sz="4400" dirty="0">
                <a:latin typeface="+mj-lt"/>
                <a:ea typeface="Source Sans Pro SemiBold" panose="020B0603030403020204" pitchFamily="34" charset="0"/>
              </a:rPr>
              <a:t>.</a:t>
            </a:r>
          </a:p>
          <a:p>
            <a:r>
              <a:rPr lang="en-US" sz="4400" dirty="0">
                <a:latin typeface="+mj-lt"/>
                <a:ea typeface="Source Sans Pro SemiBold" panose="020B0603030403020204" pitchFamily="34" charset="0"/>
              </a:rPr>
              <a:t>All:  </a:t>
            </a:r>
            <a:r>
              <a:rPr lang="en-US" sz="4400" dirty="0" err="1">
                <a:ea typeface="Source Sans Pro SemiBold" panose="020B0603030403020204" pitchFamily="34" charset="0"/>
              </a:rPr>
              <a:t>Whakarongo</a:t>
            </a:r>
            <a:r>
              <a:rPr lang="en-US" sz="4400" dirty="0">
                <a:ea typeface="Source Sans Pro SemiBold" panose="020B0603030403020204" pitchFamily="34" charset="0"/>
              </a:rPr>
              <a:t> </a:t>
            </a:r>
            <a:r>
              <a:rPr lang="en-US" sz="4400" dirty="0" err="1">
                <a:ea typeface="Source Sans Pro SemiBold" panose="020B0603030403020204" pitchFamily="34" charset="0"/>
              </a:rPr>
              <a:t>ki</a:t>
            </a:r>
            <a:r>
              <a:rPr lang="en-US" sz="4400" dirty="0">
                <a:ea typeface="Source Sans Pro SemiBold" panose="020B0603030403020204" pitchFamily="34" charset="0"/>
              </a:rPr>
              <a:t> </a:t>
            </a:r>
            <a:r>
              <a:rPr lang="en-US" sz="4400" dirty="0" err="1">
                <a:ea typeface="Source Sans Pro SemiBold" panose="020B0603030403020204" pitchFamily="34" charset="0"/>
              </a:rPr>
              <a:t>tā</a:t>
            </a:r>
            <a:r>
              <a:rPr lang="en-US" sz="4400" dirty="0">
                <a:ea typeface="Source Sans Pro SemiBold" panose="020B0603030403020204" pitchFamily="34" charset="0"/>
              </a:rPr>
              <a:t> </a:t>
            </a:r>
            <a:r>
              <a:rPr lang="en-US" sz="4400" dirty="0" err="1">
                <a:ea typeface="Source Sans Pro SemiBold" panose="020B0603030403020204" pitchFamily="34" charset="0"/>
              </a:rPr>
              <a:t>mātou</a:t>
            </a:r>
            <a:r>
              <a:rPr lang="en-US" sz="4400" dirty="0">
                <a:ea typeface="Source Sans Pro SemiBold" panose="020B0603030403020204" pitchFamily="34" charset="0"/>
              </a:rPr>
              <a:t> </a:t>
            </a:r>
            <a:r>
              <a:rPr lang="en-US" sz="4400" dirty="0" err="1">
                <a:ea typeface="Source Sans Pro SemiBold" panose="020B0603030403020204" pitchFamily="34" charset="0"/>
              </a:rPr>
              <a:t>īnoi</a:t>
            </a:r>
            <a:r>
              <a:rPr lang="en-US" sz="4400" dirty="0">
                <a:ea typeface="Source Sans Pro SemiBold" panose="020B0603030403020204" pitchFamily="34" charset="0"/>
              </a:rPr>
              <a:t>.</a:t>
            </a:r>
            <a:endParaRPr lang="en-US" sz="4400" dirty="0">
              <a:latin typeface="+mj-lt"/>
              <a:ea typeface="Source Sans Pro SemiBold" panose="020B0603030403020204" pitchFamily="34" charset="0"/>
            </a:endParaRPr>
          </a:p>
        </p:txBody>
      </p:sp>
      <p:pic>
        <p:nvPicPr>
          <p:cNvPr id="3" name="Picture 2">
            <a:extLst>
              <a:ext uri="{FF2B5EF4-FFF2-40B4-BE49-F238E27FC236}">
                <a16:creationId xmlns:a16="http://schemas.microsoft.com/office/drawing/2014/main" id="{D0AB489A-37E3-EB42-89BB-DB42CD747C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233580930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61C26C4-58B5-4C59-ADD7-2590C7F456EF}"/>
              </a:ext>
            </a:extLst>
          </p:cNvPr>
          <p:cNvSpPr txBox="1"/>
          <p:nvPr/>
        </p:nvSpPr>
        <p:spPr>
          <a:xfrm>
            <a:off x="759499" y="3618424"/>
            <a:ext cx="10853530" cy="1754326"/>
          </a:xfrm>
          <a:prstGeom prst="rect">
            <a:avLst/>
          </a:prstGeom>
          <a:noFill/>
        </p:spPr>
        <p:txBody>
          <a:bodyPr wrap="square" rtlCol="0">
            <a:spAutoFit/>
          </a:bodyPr>
          <a:lstStyle/>
          <a:p>
            <a:pPr algn="ctr"/>
            <a:r>
              <a:rPr lang="en-NZ" sz="5400" dirty="0"/>
              <a:t>How do you</a:t>
            </a:r>
          </a:p>
          <a:p>
            <a:pPr algn="ctr"/>
            <a:r>
              <a:rPr lang="en-US" sz="5400" b="1" dirty="0"/>
              <a:t>Seek fairness in an unfair world?</a:t>
            </a:r>
            <a:r>
              <a:rPr lang="en-US" sz="5400" dirty="0"/>
              <a:t> </a:t>
            </a:r>
            <a:endParaRPr lang="en-NZ" sz="5400" dirty="0"/>
          </a:p>
        </p:txBody>
      </p:sp>
      <p:pic>
        <p:nvPicPr>
          <p:cNvPr id="8" name="Picture 7">
            <a:extLst>
              <a:ext uri="{FF2B5EF4-FFF2-40B4-BE49-F238E27FC236}">
                <a16:creationId xmlns:a16="http://schemas.microsoft.com/office/drawing/2014/main" id="{E8F3BCB3-71E7-3242-B331-05949A3C2A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pic>
        <p:nvPicPr>
          <p:cNvPr id="9" name="Picture 8">
            <a:extLst>
              <a:ext uri="{FF2B5EF4-FFF2-40B4-BE49-F238E27FC236}">
                <a16:creationId xmlns:a16="http://schemas.microsoft.com/office/drawing/2014/main" id="{340511EE-9937-5946-90EC-1F77942E42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39270"/>
            <a:ext cx="12192000" cy="4195482"/>
          </a:xfrm>
          <a:prstGeom prst="rect">
            <a:avLst/>
          </a:prstGeom>
        </p:spPr>
      </p:pic>
    </p:spTree>
    <p:extLst>
      <p:ext uri="{BB962C8B-B14F-4D97-AF65-F5344CB8AC3E}">
        <p14:creationId xmlns:p14="http://schemas.microsoft.com/office/powerpoint/2010/main" val="421811767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34656B-4236-4215-B74A-2414E54401DC}"/>
              </a:ext>
            </a:extLst>
          </p:cNvPr>
          <p:cNvSpPr/>
          <p:nvPr/>
        </p:nvSpPr>
        <p:spPr>
          <a:xfrm>
            <a:off x="360000" y="720000"/>
            <a:ext cx="11662611" cy="5615896"/>
          </a:xfrm>
          <a:prstGeom prst="rect">
            <a:avLst/>
          </a:prstGeom>
        </p:spPr>
        <p:txBody>
          <a:bodyPr wrap="square">
            <a:spAutoFit/>
          </a:bodyPr>
          <a:lstStyle/>
          <a:p>
            <a:pPr>
              <a:lnSpc>
                <a:spcPct val="107000"/>
              </a:lnSpc>
              <a:spcAft>
                <a:spcPts val="800"/>
              </a:spcAft>
            </a:pPr>
            <a:r>
              <a:rPr lang="en-NZ" sz="4400" dirty="0">
                <a:ea typeface="Source Sans Pro SemiBold" panose="020B0603030403020204" pitchFamily="34" charset="0"/>
                <a:cs typeface="Calibri" panose="020F0502020204030204" pitchFamily="34" charset="0"/>
              </a:rPr>
              <a:t>E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Ariki, we pray that all families, communities and social agencies will work together to make all children feel secure in the knowledge that they will grow up never having to suffer from unfair treatment.</a:t>
            </a:r>
          </a:p>
          <a:p>
            <a:pPr lvl="0">
              <a:lnSpc>
                <a:spcPct val="107000"/>
              </a:lnSpc>
              <a:spcBef>
                <a:spcPts val="3000"/>
              </a:spcBef>
            </a:pPr>
            <a:r>
              <a:rPr lang="en-NZ" sz="4400" dirty="0">
                <a:ea typeface="Source Sans Pro SemiBold" panose="020B0603030403020204" pitchFamily="34" charset="0"/>
                <a:cs typeface="Calibri" panose="020F0502020204030204" pitchFamily="34" charset="0"/>
              </a:rPr>
              <a:t>E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Atua</a:t>
            </a:r>
            <a:r>
              <a:rPr lang="en-NZ" sz="4400" dirty="0">
                <a:ea typeface="Source Sans Pro SemiBold" panose="020B0603030403020204" pitchFamily="34" charset="0"/>
                <a:cs typeface="Calibri" panose="020F0502020204030204" pitchFamily="34" charset="0"/>
              </a:rPr>
              <a:t> o </a:t>
            </a:r>
            <a:r>
              <a:rPr lang="en-NZ" sz="4400" dirty="0" err="1">
                <a:ea typeface="Source Sans Pro SemiBold" panose="020B0603030403020204" pitchFamily="34" charset="0"/>
                <a:cs typeface="Calibri" panose="020F0502020204030204" pitchFamily="34" charset="0"/>
              </a:rPr>
              <a:t>te</a:t>
            </a:r>
            <a:r>
              <a:rPr lang="en-NZ" sz="4400" dirty="0">
                <a:ea typeface="Source Sans Pro SemiBold" panose="020B0603030403020204" pitchFamily="34" charset="0"/>
                <a:cs typeface="Calibri" panose="020F0502020204030204" pitchFamily="34" charset="0"/>
              </a:rPr>
              <a:t> </a:t>
            </a:r>
            <a:r>
              <a:rPr lang="en-NZ" sz="4400" dirty="0" err="1">
                <a:ea typeface="Source Sans Pro SemiBold" panose="020B0603030403020204" pitchFamily="34" charset="0"/>
                <a:cs typeface="Calibri" panose="020F0502020204030204" pitchFamily="34" charset="0"/>
              </a:rPr>
              <a:t>Rangimārie</a:t>
            </a:r>
            <a:r>
              <a:rPr lang="en-NZ" sz="4400" dirty="0">
                <a:solidFill>
                  <a:prstClr val="black"/>
                </a:solidFill>
                <a:ea typeface="Source Sans Pro SemiBold" panose="020B0603030403020204" pitchFamily="34" charset="0"/>
                <a:cs typeface="Calibri" panose="020F0502020204030204" pitchFamily="34" charset="0"/>
              </a:rPr>
              <a:t>, </a:t>
            </a:r>
            <a:r>
              <a:rPr lang="en-NZ" sz="4400" dirty="0" err="1">
                <a:solidFill>
                  <a:prstClr val="black"/>
                </a:solidFill>
                <a:ea typeface="Source Sans Pro SemiBold" panose="020B0603030403020204" pitchFamily="34" charset="0"/>
                <a:cs typeface="Calibri" panose="020F0502020204030204" pitchFamily="34" charset="0"/>
              </a:rPr>
              <a:t>whakarongo</a:t>
            </a:r>
            <a:r>
              <a:rPr lang="en-NZ" sz="4400" dirty="0">
                <a:solidFill>
                  <a:prstClr val="black"/>
                </a:solidFill>
                <a:ea typeface="Source Sans Pro SemiBold" panose="020B0603030403020204" pitchFamily="34" charset="0"/>
                <a:cs typeface="Calibri" panose="020F0502020204030204" pitchFamily="34" charset="0"/>
              </a:rPr>
              <a:t> </a:t>
            </a:r>
            <a:r>
              <a:rPr lang="en-NZ" sz="4400" dirty="0" err="1">
                <a:solidFill>
                  <a:prstClr val="black"/>
                </a:solidFill>
                <a:ea typeface="Source Sans Pro SemiBold" panose="020B0603030403020204" pitchFamily="34" charset="0"/>
                <a:cs typeface="Calibri" panose="020F0502020204030204" pitchFamily="34" charset="0"/>
              </a:rPr>
              <a:t>mai</a:t>
            </a:r>
            <a:r>
              <a:rPr lang="en-NZ" sz="4400" dirty="0">
                <a:solidFill>
                  <a:prstClr val="black"/>
                </a:solidFill>
                <a:ea typeface="Source Sans Pro SemiBold" panose="020B0603030403020204" pitchFamily="34" charset="0"/>
                <a:cs typeface="Calibri" panose="020F0502020204030204" pitchFamily="34" charset="0"/>
              </a:rPr>
              <a:t>. </a:t>
            </a:r>
          </a:p>
          <a:p>
            <a:pPr>
              <a:lnSpc>
                <a:spcPct val="107000"/>
              </a:lnSpc>
            </a:pPr>
            <a:r>
              <a:rPr lang="en-NZ" sz="4400" dirty="0">
                <a:solidFill>
                  <a:prstClr val="black"/>
                </a:solidFill>
                <a:ea typeface="Source Sans Pro SemiBold" panose="020B0603030403020204" pitchFamily="34" charset="0"/>
                <a:cs typeface="Calibri" panose="020F0502020204030204" pitchFamily="34" charset="0"/>
              </a:rPr>
              <a:t>All:  </a:t>
            </a:r>
            <a:r>
              <a:rPr lang="en-US" sz="4400" dirty="0" err="1">
                <a:ea typeface="Source Sans Pro SemiBold" panose="020B0603030403020204" pitchFamily="34" charset="0"/>
              </a:rPr>
              <a:t>Whakarongo</a:t>
            </a:r>
            <a:r>
              <a:rPr lang="en-US" sz="4400" dirty="0">
                <a:ea typeface="Source Sans Pro SemiBold" panose="020B0603030403020204" pitchFamily="34" charset="0"/>
              </a:rPr>
              <a:t> </a:t>
            </a:r>
            <a:r>
              <a:rPr lang="en-US" sz="4400" dirty="0" err="1">
                <a:ea typeface="Source Sans Pro SemiBold" panose="020B0603030403020204" pitchFamily="34" charset="0"/>
              </a:rPr>
              <a:t>ki</a:t>
            </a:r>
            <a:r>
              <a:rPr lang="en-US" sz="4400" dirty="0">
                <a:ea typeface="Source Sans Pro SemiBold" panose="020B0603030403020204" pitchFamily="34" charset="0"/>
              </a:rPr>
              <a:t> </a:t>
            </a:r>
            <a:r>
              <a:rPr lang="en-US" sz="4400" dirty="0" err="1">
                <a:ea typeface="Source Sans Pro SemiBold" panose="020B0603030403020204" pitchFamily="34" charset="0"/>
              </a:rPr>
              <a:t>tā</a:t>
            </a:r>
            <a:r>
              <a:rPr lang="en-US" sz="4400" dirty="0">
                <a:ea typeface="Source Sans Pro SemiBold" panose="020B0603030403020204" pitchFamily="34" charset="0"/>
              </a:rPr>
              <a:t> </a:t>
            </a:r>
            <a:r>
              <a:rPr lang="en-US" sz="4400" dirty="0" err="1">
                <a:ea typeface="Source Sans Pro SemiBold" panose="020B0603030403020204" pitchFamily="34" charset="0"/>
              </a:rPr>
              <a:t>mātou</a:t>
            </a:r>
            <a:r>
              <a:rPr lang="en-US" sz="4400" dirty="0">
                <a:ea typeface="Source Sans Pro SemiBold" panose="020B0603030403020204" pitchFamily="34" charset="0"/>
              </a:rPr>
              <a:t> </a:t>
            </a:r>
            <a:r>
              <a:rPr lang="en-US" sz="4400" dirty="0" err="1">
                <a:ea typeface="Source Sans Pro SemiBold" panose="020B0603030403020204" pitchFamily="34" charset="0"/>
              </a:rPr>
              <a:t>īnoi</a:t>
            </a:r>
            <a:r>
              <a:rPr lang="en-US" sz="4400" dirty="0">
                <a:ea typeface="Source Sans Pro SemiBold" panose="020B0603030403020204" pitchFamily="34" charset="0"/>
              </a:rPr>
              <a:t>.</a:t>
            </a:r>
            <a:endParaRPr lang="en-NZ" sz="4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B48B661-5397-3549-BBC5-0A98A677C8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302478406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36604-F270-4BC2-8210-119465A011AB}"/>
              </a:ext>
            </a:extLst>
          </p:cNvPr>
          <p:cNvSpPr/>
          <p:nvPr/>
        </p:nvSpPr>
        <p:spPr>
          <a:xfrm>
            <a:off x="360000" y="720000"/>
            <a:ext cx="11955433" cy="6231001"/>
          </a:xfrm>
          <a:prstGeom prst="rect">
            <a:avLst/>
          </a:prstGeom>
        </p:spPr>
        <p:txBody>
          <a:bodyPr wrap="square" anchor="t">
            <a:spAutoFit/>
          </a:bodyPr>
          <a:lstStyle/>
          <a:p>
            <a:pPr>
              <a:lnSpc>
                <a:spcPct val="107000"/>
              </a:lnSpc>
              <a:spcAft>
                <a:spcPts val="800"/>
              </a:spcAft>
            </a:pPr>
            <a:r>
              <a:rPr lang="en-NZ" sz="4400" dirty="0">
                <a:ea typeface="Source Sans Pro SemiBold"/>
                <a:cs typeface="Calibri"/>
              </a:rPr>
              <a:t>That the Church may be an instrument of reconciliation and peace within its own structures and communities and be a sign of peace to all. </a:t>
            </a:r>
            <a:endParaRPr lang="en-US" dirty="0"/>
          </a:p>
          <a:p>
            <a:pPr>
              <a:spcBef>
                <a:spcPts val="3000"/>
              </a:spcBef>
            </a:pPr>
            <a:r>
              <a:rPr lang="en-US" sz="4400" dirty="0">
                <a:latin typeface="+mj-lt"/>
                <a:ea typeface="Source Sans Pro SemiBold" panose="020B0603030403020204" pitchFamily="34" charset="0"/>
              </a:rPr>
              <a:t>E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Atua</a:t>
            </a:r>
            <a:r>
              <a:rPr lang="en-US" sz="4400" dirty="0">
                <a:latin typeface="+mj-lt"/>
                <a:ea typeface="Source Sans Pro SemiBold" panose="020B0603030403020204" pitchFamily="34" charset="0"/>
              </a:rPr>
              <a:t> o </a:t>
            </a:r>
            <a:r>
              <a:rPr lang="en-US" sz="4400" dirty="0" err="1">
                <a:latin typeface="+mj-lt"/>
                <a:ea typeface="Source Sans Pro SemiBold" panose="020B0603030403020204" pitchFamily="34" charset="0"/>
              </a:rPr>
              <a:t>te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Rangimārie</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whakarongo</a:t>
            </a:r>
            <a:r>
              <a:rPr lang="en-US" sz="4400" dirty="0">
                <a:latin typeface="+mj-lt"/>
                <a:ea typeface="Source Sans Pro SemiBold" panose="020B0603030403020204" pitchFamily="34" charset="0"/>
              </a:rPr>
              <a:t> </a:t>
            </a:r>
            <a:r>
              <a:rPr lang="en-US" sz="4400" dirty="0" err="1">
                <a:latin typeface="+mj-lt"/>
                <a:ea typeface="Source Sans Pro SemiBold" panose="020B0603030403020204" pitchFamily="34" charset="0"/>
              </a:rPr>
              <a:t>mai</a:t>
            </a:r>
            <a:r>
              <a:rPr lang="en-US" sz="4400" dirty="0">
                <a:latin typeface="+mj-lt"/>
                <a:ea typeface="Source Sans Pro SemiBold" panose="020B0603030403020204" pitchFamily="34" charset="0"/>
              </a:rPr>
              <a:t>.</a:t>
            </a:r>
          </a:p>
          <a:p>
            <a:r>
              <a:rPr lang="en-US" sz="4400" dirty="0">
                <a:latin typeface="+mj-lt"/>
                <a:ea typeface="Source Sans Pro SemiBold" panose="020B0603030403020204" pitchFamily="34" charset="0"/>
              </a:rPr>
              <a:t>All:  </a:t>
            </a:r>
            <a:r>
              <a:rPr lang="en-US" sz="4400" dirty="0" err="1">
                <a:ea typeface="Source Sans Pro SemiBold" panose="020B0603030403020204" pitchFamily="34" charset="0"/>
              </a:rPr>
              <a:t>Whakarongo</a:t>
            </a:r>
            <a:r>
              <a:rPr lang="en-US" sz="4400" dirty="0">
                <a:ea typeface="Source Sans Pro SemiBold" panose="020B0603030403020204" pitchFamily="34" charset="0"/>
              </a:rPr>
              <a:t> </a:t>
            </a:r>
            <a:r>
              <a:rPr lang="en-US" sz="4400" dirty="0" err="1">
                <a:ea typeface="Source Sans Pro SemiBold" panose="020B0603030403020204" pitchFamily="34" charset="0"/>
              </a:rPr>
              <a:t>ki</a:t>
            </a:r>
            <a:r>
              <a:rPr lang="en-US" sz="4400" dirty="0">
                <a:ea typeface="Source Sans Pro SemiBold" panose="020B0603030403020204" pitchFamily="34" charset="0"/>
              </a:rPr>
              <a:t> </a:t>
            </a:r>
            <a:r>
              <a:rPr lang="en-US" sz="4400" dirty="0" err="1">
                <a:ea typeface="Source Sans Pro SemiBold" panose="020B0603030403020204" pitchFamily="34" charset="0"/>
              </a:rPr>
              <a:t>tā</a:t>
            </a:r>
            <a:r>
              <a:rPr lang="en-US" sz="4400" dirty="0">
                <a:ea typeface="Source Sans Pro SemiBold" panose="020B0603030403020204" pitchFamily="34" charset="0"/>
              </a:rPr>
              <a:t> </a:t>
            </a:r>
            <a:r>
              <a:rPr lang="en-US" sz="4400" dirty="0" err="1">
                <a:ea typeface="Source Sans Pro SemiBold" panose="020B0603030403020204" pitchFamily="34" charset="0"/>
              </a:rPr>
              <a:t>mātou</a:t>
            </a:r>
            <a:r>
              <a:rPr lang="en-US" sz="4400" dirty="0">
                <a:ea typeface="Source Sans Pro SemiBold" panose="020B0603030403020204" pitchFamily="34" charset="0"/>
              </a:rPr>
              <a:t> </a:t>
            </a:r>
            <a:r>
              <a:rPr lang="en-US" sz="4400" dirty="0" err="1">
                <a:ea typeface="Source Sans Pro SemiBold" panose="020B0603030403020204" pitchFamily="34" charset="0"/>
              </a:rPr>
              <a:t>īnoi</a:t>
            </a:r>
            <a:r>
              <a:rPr lang="en-US" sz="4400" dirty="0">
                <a:ea typeface="Source Sans Pro SemiBold" panose="020B0603030403020204" pitchFamily="34" charset="0"/>
              </a:rPr>
              <a:t>.</a:t>
            </a:r>
            <a:endParaRPr lang="en-NZ" sz="4400" dirty="0">
              <a:ea typeface="Source Sans Pro SemiBold" panose="020B0603030403020204" pitchFamily="34" charset="0"/>
              <a:cs typeface="Calibri" panose="020F0502020204030204" pitchFamily="34" charset="0"/>
            </a:endParaRPr>
          </a:p>
          <a:p>
            <a:pPr>
              <a:spcBef>
                <a:spcPts val="3000"/>
              </a:spcBef>
            </a:pPr>
            <a:endParaRPr lang="en-NZ" sz="4400" dirty="0">
              <a:latin typeface="+mj-lt"/>
              <a:ea typeface="Source Sans Pro SemiBold" panose="020B0603030403020204" pitchFamily="34" charset="0"/>
              <a:cs typeface="Calibri" panose="020F0502020204030204" pitchFamily="34" charset="0"/>
            </a:endParaRPr>
          </a:p>
          <a:p>
            <a:pPr>
              <a:spcBef>
                <a:spcPts val="3000"/>
              </a:spcBef>
            </a:pPr>
            <a:endParaRPr lang="en-US" sz="4400" dirty="0">
              <a:latin typeface="+mj-lt"/>
              <a:ea typeface="Source Sans Pro SemiBold" panose="020B0603030403020204" pitchFamily="34" charset="0"/>
            </a:endParaRPr>
          </a:p>
        </p:txBody>
      </p:sp>
      <p:pic>
        <p:nvPicPr>
          <p:cNvPr id="3" name="Picture 2">
            <a:extLst>
              <a:ext uri="{FF2B5EF4-FFF2-40B4-BE49-F238E27FC236}">
                <a16:creationId xmlns:a16="http://schemas.microsoft.com/office/drawing/2014/main" id="{6317B7C8-CB53-BD47-A80A-0488A87D1B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1729522956"/>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7887FE-7E28-4AC9-89EF-08BA525EC62B}"/>
              </a:ext>
            </a:extLst>
          </p:cNvPr>
          <p:cNvSpPr/>
          <p:nvPr/>
        </p:nvSpPr>
        <p:spPr>
          <a:xfrm>
            <a:off x="502596" y="720000"/>
            <a:ext cx="11689404" cy="5404043"/>
          </a:xfrm>
          <a:prstGeom prst="rect">
            <a:avLst/>
          </a:prstGeom>
        </p:spPr>
        <p:txBody>
          <a:bodyPr wrap="square">
            <a:spAutoFit/>
          </a:bodyPr>
          <a:lstStyle/>
          <a:p>
            <a:pPr>
              <a:spcBef>
                <a:spcPts val="1050"/>
              </a:spcBef>
              <a:spcAft>
                <a:spcPts val="1050"/>
              </a:spcAft>
            </a:pPr>
            <a:r>
              <a:rPr lang="en-NZ" sz="2800" b="1" dirty="0">
                <a:ea typeface="Source Sans Pro SemiBold" panose="020B0603030403020204" pitchFamily="34" charset="0"/>
              </a:rPr>
              <a:t>Concluding Prayer</a:t>
            </a:r>
          </a:p>
          <a:p>
            <a:r>
              <a:rPr lang="en-NZ" sz="2800" dirty="0">
                <a:ea typeface="Source Sans Pro SemiBold" panose="020B0603030403020204" pitchFamily="34" charset="0"/>
              </a:rPr>
              <a:t>Grant us, Lord God, a vision of your world as your love would have it: </a:t>
            </a:r>
            <a:br>
              <a:rPr lang="en-NZ" sz="2800" dirty="0">
                <a:ea typeface="Source Sans Pro SemiBold" panose="020B0603030403020204" pitchFamily="34" charset="0"/>
              </a:rPr>
            </a:br>
            <a:r>
              <a:rPr lang="en-NZ" sz="2800" dirty="0">
                <a:ea typeface="Source Sans Pro SemiBold" panose="020B0603030403020204" pitchFamily="34" charset="0"/>
              </a:rPr>
              <a:t>a world where the weak are protected, and none go hungry or poor; </a:t>
            </a:r>
            <a:br>
              <a:rPr lang="en-NZ" sz="2800" dirty="0">
                <a:ea typeface="Source Sans Pro SemiBold" panose="020B0603030403020204" pitchFamily="34" charset="0"/>
              </a:rPr>
            </a:br>
            <a:r>
              <a:rPr lang="en-NZ" sz="2800" dirty="0">
                <a:ea typeface="Source Sans Pro SemiBold" panose="020B0603030403020204" pitchFamily="34" charset="0"/>
              </a:rPr>
              <a:t>a world where the riches of creation are shared, </a:t>
            </a:r>
          </a:p>
          <a:p>
            <a:r>
              <a:rPr lang="en-NZ" sz="2800" dirty="0">
                <a:ea typeface="Source Sans Pro SemiBold" panose="020B0603030403020204" pitchFamily="34" charset="0"/>
              </a:rPr>
              <a:t>and everyone can enjoy them; </a:t>
            </a:r>
            <a:br>
              <a:rPr lang="en-NZ" sz="2800" dirty="0">
                <a:ea typeface="Source Sans Pro SemiBold" panose="020B0603030403020204" pitchFamily="34" charset="0"/>
              </a:rPr>
            </a:br>
            <a:r>
              <a:rPr lang="en-NZ" sz="2800" dirty="0">
                <a:ea typeface="Source Sans Pro SemiBold" panose="020B0603030403020204" pitchFamily="34" charset="0"/>
              </a:rPr>
              <a:t>a world where different races and cultures </a:t>
            </a:r>
          </a:p>
          <a:p>
            <a:r>
              <a:rPr lang="en-NZ" sz="2800" dirty="0">
                <a:ea typeface="Source Sans Pro SemiBold" panose="020B0603030403020204" pitchFamily="34" charset="0"/>
              </a:rPr>
              <a:t>live in harmony and mutual respect; </a:t>
            </a:r>
            <a:br>
              <a:rPr lang="en-NZ" sz="2800" dirty="0">
                <a:ea typeface="Source Sans Pro SemiBold" panose="020B0603030403020204" pitchFamily="34" charset="0"/>
              </a:rPr>
            </a:br>
            <a:r>
              <a:rPr lang="en-NZ" sz="2800" dirty="0">
                <a:ea typeface="Source Sans Pro SemiBold" panose="020B0603030403020204" pitchFamily="34" charset="0"/>
              </a:rPr>
              <a:t>a world where peace is built with justice, </a:t>
            </a:r>
          </a:p>
          <a:p>
            <a:r>
              <a:rPr lang="en-NZ" sz="2800" dirty="0">
                <a:ea typeface="Source Sans Pro SemiBold" panose="020B0603030403020204" pitchFamily="34" charset="0"/>
              </a:rPr>
              <a:t>and justice is guided by love.</a:t>
            </a:r>
            <a:br>
              <a:rPr lang="en-NZ" sz="2800" dirty="0">
                <a:ea typeface="Source Sans Pro SemiBold" panose="020B0603030403020204" pitchFamily="34" charset="0"/>
              </a:rPr>
            </a:br>
            <a:r>
              <a:rPr lang="en-NZ" sz="2800" dirty="0">
                <a:ea typeface="Source Sans Pro SemiBold" panose="020B0603030403020204" pitchFamily="34" charset="0"/>
              </a:rPr>
              <a:t>Give us the inspiration and courage to build it, </a:t>
            </a:r>
          </a:p>
          <a:p>
            <a:r>
              <a:rPr lang="en-NZ" sz="2800" dirty="0">
                <a:ea typeface="Source Sans Pro SemiBold" panose="020B0603030403020204" pitchFamily="34" charset="0"/>
              </a:rPr>
              <a:t>through Jesus Christ our Lord.</a:t>
            </a:r>
          </a:p>
          <a:p>
            <a:pPr>
              <a:spcAft>
                <a:spcPts val="1275"/>
              </a:spcAft>
            </a:pPr>
            <a:r>
              <a:rPr lang="en-NZ" sz="2800" dirty="0">
                <a:ea typeface="Source Sans Pro SemiBold" panose="020B0603030403020204" pitchFamily="34" charset="0"/>
              </a:rPr>
              <a:t>Amen.</a:t>
            </a:r>
          </a:p>
        </p:txBody>
      </p:sp>
      <p:pic>
        <p:nvPicPr>
          <p:cNvPr id="4" name="Picture 3">
            <a:extLst>
              <a:ext uri="{FF2B5EF4-FFF2-40B4-BE49-F238E27FC236}">
                <a16:creationId xmlns:a16="http://schemas.microsoft.com/office/drawing/2014/main" id="{19876730-305A-A84E-93D7-7396EC046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36470666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ABA0C-B6D3-43D3-AA5F-85E030E290F9}"/>
              </a:ext>
            </a:extLst>
          </p:cNvPr>
          <p:cNvSpPr txBox="1"/>
          <p:nvPr/>
        </p:nvSpPr>
        <p:spPr>
          <a:xfrm>
            <a:off x="821635" y="1025373"/>
            <a:ext cx="10548730" cy="6294031"/>
          </a:xfrm>
          <a:prstGeom prst="rect">
            <a:avLst/>
          </a:prstGeom>
          <a:noFill/>
        </p:spPr>
        <p:txBody>
          <a:bodyPr wrap="square" rtlCol="0">
            <a:spAutoFit/>
          </a:bodyPr>
          <a:lstStyle/>
          <a:p>
            <a:pPr algn="ctr"/>
            <a:r>
              <a:rPr lang="en-US" sz="5400" i="1" dirty="0"/>
              <a:t>He </a:t>
            </a:r>
            <a:r>
              <a:rPr lang="en-US" sz="5400" i="1" dirty="0" err="1"/>
              <a:t>kōanga</a:t>
            </a:r>
            <a:r>
              <a:rPr lang="en-US" sz="5400" i="1" dirty="0"/>
              <a:t> </a:t>
            </a:r>
            <a:r>
              <a:rPr lang="en-US" sz="5400" i="1" dirty="0" err="1"/>
              <a:t>tangata</a:t>
            </a:r>
            <a:r>
              <a:rPr lang="en-US" sz="5400" i="1" dirty="0"/>
              <a:t> </a:t>
            </a:r>
            <a:r>
              <a:rPr lang="en-US" sz="5400" i="1" dirty="0" err="1"/>
              <a:t>tahi</a:t>
            </a:r>
            <a:r>
              <a:rPr lang="en-US" sz="5400" i="1" dirty="0"/>
              <a:t>,</a:t>
            </a:r>
            <a:endParaRPr lang="en-NZ" sz="5400" i="1" dirty="0"/>
          </a:p>
          <a:p>
            <a:pPr algn="ctr"/>
            <a:r>
              <a:rPr lang="en-US" sz="5400" i="1" dirty="0"/>
              <a:t>he </a:t>
            </a:r>
            <a:r>
              <a:rPr lang="en-US" sz="5400" i="1" dirty="0" err="1"/>
              <a:t>ngāhuru</a:t>
            </a:r>
            <a:r>
              <a:rPr lang="en-US" sz="5400" i="1" dirty="0"/>
              <a:t> </a:t>
            </a:r>
            <a:r>
              <a:rPr lang="en-US" sz="5400" i="1" dirty="0" err="1"/>
              <a:t>pukahu</a:t>
            </a:r>
            <a:r>
              <a:rPr lang="en-US" sz="5400" i="1" dirty="0"/>
              <a:t> noa.</a:t>
            </a:r>
          </a:p>
          <a:p>
            <a:pPr algn="ctr"/>
            <a:endParaRPr lang="en-US" sz="5400" dirty="0"/>
          </a:p>
          <a:p>
            <a:pPr algn="ctr">
              <a:spcBef>
                <a:spcPts val="3000"/>
              </a:spcBef>
            </a:pPr>
            <a:r>
              <a:rPr lang="en-US" sz="5400" dirty="0">
                <a:ea typeface="Source Sans Pro SemiBold" panose="020B0603030403020204" pitchFamily="34" charset="0"/>
              </a:rPr>
              <a:t>Scarce at planting,</a:t>
            </a:r>
            <a:r>
              <a:rPr lang="en-NZ" sz="5400" dirty="0">
                <a:ea typeface="Source Sans Pro SemiBold" panose="020B0603030403020204" pitchFamily="34" charset="0"/>
              </a:rPr>
              <a:t> </a:t>
            </a:r>
          </a:p>
          <a:p>
            <a:pPr algn="ctr"/>
            <a:r>
              <a:rPr lang="en-US" sz="5400" dirty="0">
                <a:ea typeface="Source Sans Pro SemiBold" panose="020B0603030403020204" pitchFamily="34" charset="0"/>
              </a:rPr>
              <a:t>all present at harvest.</a:t>
            </a:r>
            <a:endParaRPr lang="en-NZ" sz="5400" dirty="0">
              <a:ea typeface="Source Sans Pro SemiBold" panose="020B0603030403020204" pitchFamily="34" charset="0"/>
            </a:endParaRPr>
          </a:p>
          <a:p>
            <a:pPr algn="ctr"/>
            <a:endParaRPr lang="en-NZ" sz="5400" dirty="0"/>
          </a:p>
          <a:p>
            <a:endParaRPr lang="en-NZ" sz="5400" dirty="0"/>
          </a:p>
        </p:txBody>
      </p:sp>
      <p:pic>
        <p:nvPicPr>
          <p:cNvPr id="3" name="Picture 2">
            <a:extLst>
              <a:ext uri="{FF2B5EF4-FFF2-40B4-BE49-F238E27FC236}">
                <a16:creationId xmlns:a16="http://schemas.microsoft.com/office/drawing/2014/main" id="{51DD2FB8-E911-E544-9CCD-5902B1D13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394730642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F8DC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D2FB8-E911-E544-9CCD-5902B1D130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6470" y="788139"/>
            <a:ext cx="3030825" cy="3030825"/>
          </a:xfrm>
          <a:prstGeom prst="rect">
            <a:avLst/>
          </a:prstGeom>
        </p:spPr>
      </p:pic>
      <p:pic>
        <p:nvPicPr>
          <p:cNvPr id="4" name="Picture 3">
            <a:extLst>
              <a:ext uri="{FF2B5EF4-FFF2-40B4-BE49-F238E27FC236}">
                <a16:creationId xmlns:a16="http://schemas.microsoft.com/office/drawing/2014/main" id="{6600E257-322C-0B4A-8999-42CF3A80D1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9182" y="4483153"/>
            <a:ext cx="2565400" cy="1312530"/>
          </a:xfrm>
          <a:prstGeom prst="rect">
            <a:avLst/>
          </a:prstGeom>
        </p:spPr>
      </p:pic>
      <p:sp>
        <p:nvSpPr>
          <p:cNvPr id="5" name="TextBox 4">
            <a:extLst>
              <a:ext uri="{FF2B5EF4-FFF2-40B4-BE49-F238E27FC236}">
                <a16:creationId xmlns:a16="http://schemas.microsoft.com/office/drawing/2014/main" id="{D5EF5295-7022-AF49-9256-6EEEA466A95A}"/>
              </a:ext>
            </a:extLst>
          </p:cNvPr>
          <p:cNvSpPr txBox="1"/>
          <p:nvPr/>
        </p:nvSpPr>
        <p:spPr>
          <a:xfrm>
            <a:off x="3361765" y="6090540"/>
            <a:ext cx="5020235" cy="369332"/>
          </a:xfrm>
          <a:prstGeom prst="rect">
            <a:avLst/>
          </a:prstGeom>
          <a:noFill/>
        </p:spPr>
        <p:txBody>
          <a:bodyPr wrap="square" rtlCol="0">
            <a:spAutoFit/>
          </a:bodyPr>
          <a:lstStyle/>
          <a:p>
            <a:pPr algn="ctr"/>
            <a:r>
              <a:rPr lang="en-US" dirty="0" err="1">
                <a:solidFill>
                  <a:schemeClr val="bg1"/>
                </a:solidFill>
              </a:rPr>
              <a:t>www.caritas.org.nz</a:t>
            </a:r>
            <a:endParaRPr lang="en-US" dirty="0">
              <a:solidFill>
                <a:schemeClr val="bg1"/>
              </a:solidFill>
            </a:endParaRPr>
          </a:p>
        </p:txBody>
      </p:sp>
    </p:spTree>
    <p:extLst>
      <p:ext uri="{BB962C8B-B14F-4D97-AF65-F5344CB8AC3E}">
        <p14:creationId xmlns:p14="http://schemas.microsoft.com/office/powerpoint/2010/main" val="402268817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5E1CAD-4822-6A49-914B-DC2EFC1E93CD}"/>
              </a:ext>
            </a:extLst>
          </p:cNvPr>
          <p:cNvSpPr/>
          <p:nvPr/>
        </p:nvSpPr>
        <p:spPr>
          <a:xfrm>
            <a:off x="264695" y="434226"/>
            <a:ext cx="11662611" cy="5309146"/>
          </a:xfrm>
          <a:prstGeom prst="rect">
            <a:avLst/>
          </a:prstGeom>
        </p:spPr>
        <p:txBody>
          <a:bodyPr wrap="square">
            <a:spAutoFit/>
          </a:bodyPr>
          <a:lstStyle/>
          <a:p>
            <a:pPr algn="ctr" fontAlgn="base">
              <a:spcAft>
                <a:spcPts val="1200"/>
              </a:spcAft>
            </a:pPr>
            <a:r>
              <a:rPr lang="en-NZ" sz="3600" b="1" dirty="0">
                <a:ea typeface="Source Sans Pro SemiBold" panose="020B0603030403020204" pitchFamily="34" charset="0"/>
              </a:rPr>
              <a:t>Responsive Prayer for Justice</a:t>
            </a:r>
            <a:endParaRPr lang="en-NZ" sz="3600" b="1" i="1" dirty="0">
              <a:ea typeface="Source Sans Pro SemiBold" panose="020B0603030403020204" pitchFamily="34" charset="0"/>
            </a:endParaRPr>
          </a:p>
          <a:p>
            <a:pPr algn="ctr" fontAlgn="base">
              <a:spcAft>
                <a:spcPts val="0"/>
              </a:spcAft>
            </a:pPr>
            <a:r>
              <a:rPr lang="en-NZ" sz="3600" dirty="0">
                <a:ea typeface="Source Sans Pro SemiBold" panose="020B0603030403020204" pitchFamily="34" charset="0"/>
              </a:rPr>
              <a:t>Pray for those who are hungry.</a:t>
            </a:r>
          </a:p>
          <a:p>
            <a:pPr algn="ctr" fontAlgn="base">
              <a:spcAft>
                <a:spcPts val="0"/>
              </a:spcAft>
            </a:pPr>
            <a:r>
              <a:rPr lang="en-NZ" sz="3600" dirty="0">
                <a:ea typeface="Source Sans Pro SemiBold" panose="020B0603030403020204" pitchFamily="34" charset="0"/>
              </a:rPr>
              <a:t>Pray harder for those who will not feed them.</a:t>
            </a:r>
          </a:p>
          <a:p>
            <a:pPr algn="ctr" fontAlgn="base">
              <a:spcAft>
                <a:spcPts val="0"/>
              </a:spcAft>
            </a:pPr>
            <a:r>
              <a:rPr lang="en-NZ" sz="3600" dirty="0">
                <a:ea typeface="Source Sans Pro SemiBold" panose="020B0603030403020204" pitchFamily="34" charset="0"/>
              </a:rPr>
              <a:t>Pray for those who struggle each week to pay their bills.</a:t>
            </a:r>
          </a:p>
          <a:p>
            <a:pPr algn="ctr" fontAlgn="base">
              <a:spcAft>
                <a:spcPts val="0"/>
              </a:spcAft>
            </a:pPr>
            <a:r>
              <a:rPr lang="en-NZ" sz="3600" dirty="0">
                <a:ea typeface="Source Sans Pro SemiBold" panose="020B0603030403020204" pitchFamily="34" charset="0"/>
              </a:rPr>
              <a:t>Pray harder for the wealthy who do not care.</a:t>
            </a:r>
          </a:p>
          <a:p>
            <a:pPr algn="ctr" fontAlgn="base">
              <a:spcAft>
                <a:spcPts val="0"/>
              </a:spcAft>
            </a:pPr>
            <a:r>
              <a:rPr lang="en-NZ" sz="3600" dirty="0">
                <a:ea typeface="Source Sans Pro SemiBold" panose="020B0603030403020204" pitchFamily="34" charset="0"/>
              </a:rPr>
              <a:t>Pray for those who are homeless.</a:t>
            </a:r>
          </a:p>
          <a:p>
            <a:pPr algn="ctr" fontAlgn="base">
              <a:spcAft>
                <a:spcPts val="0"/>
              </a:spcAft>
            </a:pPr>
            <a:r>
              <a:rPr lang="en-NZ" sz="3600" dirty="0">
                <a:ea typeface="Source Sans Pro SemiBold" panose="020B0603030403020204" pitchFamily="34" charset="0"/>
              </a:rPr>
              <a:t>Pray harder for those who deny them shelter.</a:t>
            </a:r>
          </a:p>
          <a:p>
            <a:pPr algn="ctr" fontAlgn="base">
              <a:spcAft>
                <a:spcPts val="0"/>
              </a:spcAft>
            </a:pPr>
            <a:r>
              <a:rPr lang="en-NZ" sz="3600" dirty="0">
                <a:ea typeface="Source Sans Pro SemiBold" panose="020B0603030403020204" pitchFamily="34" charset="0"/>
              </a:rPr>
              <a:t>Pray for the sick and lonely.</a:t>
            </a:r>
          </a:p>
          <a:p>
            <a:pPr algn="ctr" fontAlgn="base">
              <a:spcAft>
                <a:spcPts val="0"/>
              </a:spcAft>
            </a:pPr>
            <a:r>
              <a:rPr lang="en-NZ" sz="3600" dirty="0">
                <a:ea typeface="Source Sans Pro SemiBold" panose="020B0603030403020204" pitchFamily="34" charset="0"/>
              </a:rPr>
              <a:t>Pray harder for those who will not give them comfort.</a:t>
            </a:r>
          </a:p>
        </p:txBody>
      </p:sp>
      <p:pic>
        <p:nvPicPr>
          <p:cNvPr id="3" name="Picture 2">
            <a:extLst>
              <a:ext uri="{FF2B5EF4-FFF2-40B4-BE49-F238E27FC236}">
                <a16:creationId xmlns:a16="http://schemas.microsoft.com/office/drawing/2014/main" id="{AC811FB4-DAA9-224F-8E8B-35D2AA768C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40784935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C9F217-67DC-C246-B41A-E40FE356BB59}"/>
              </a:ext>
            </a:extLst>
          </p:cNvPr>
          <p:cNvSpPr/>
          <p:nvPr/>
        </p:nvSpPr>
        <p:spPr>
          <a:xfrm>
            <a:off x="264695" y="432000"/>
            <a:ext cx="11662611" cy="6078587"/>
          </a:xfrm>
          <a:prstGeom prst="rect">
            <a:avLst/>
          </a:prstGeom>
        </p:spPr>
        <p:txBody>
          <a:bodyPr wrap="square">
            <a:spAutoFit/>
          </a:bodyPr>
          <a:lstStyle/>
          <a:p>
            <a:pPr lvl="0" algn="ctr" fontAlgn="base"/>
            <a:r>
              <a:rPr lang="en-NZ" sz="3600" dirty="0">
                <a:ea typeface="Source Sans Pro SemiBold" panose="020B0603030403020204" pitchFamily="34" charset="0"/>
              </a:rPr>
              <a:t>Pray for those who cry out for dignity.</a:t>
            </a:r>
          </a:p>
          <a:p>
            <a:pPr lvl="0" algn="ctr" fontAlgn="base"/>
            <a:r>
              <a:rPr lang="en-NZ" sz="3600" dirty="0">
                <a:ea typeface="Source Sans Pro SemiBold" panose="020B0603030403020204" pitchFamily="34" charset="0"/>
              </a:rPr>
              <a:t>Pray harder for those who will not listen.</a:t>
            </a:r>
          </a:p>
          <a:p>
            <a:pPr lvl="0" algn="ctr" fontAlgn="base"/>
            <a:r>
              <a:rPr lang="en-NZ" sz="3600" dirty="0">
                <a:ea typeface="Source Sans Pro SemiBold" panose="020B0603030403020204" pitchFamily="34" charset="0"/>
              </a:rPr>
              <a:t>Pray for those oppressed by unjust wages.</a:t>
            </a:r>
          </a:p>
          <a:p>
            <a:pPr lvl="0" algn="ctr" fontAlgn="base"/>
            <a:r>
              <a:rPr lang="en-NZ" sz="3600" dirty="0">
                <a:ea typeface="Source Sans Pro SemiBold" panose="020B0603030403020204" pitchFamily="34" charset="0"/>
              </a:rPr>
              <a:t>Pray harder for those who exploit them.</a:t>
            </a:r>
          </a:p>
          <a:p>
            <a:pPr lvl="0" algn="ctr" fontAlgn="base"/>
            <a:r>
              <a:rPr lang="en-NZ" sz="3600" dirty="0">
                <a:ea typeface="Source Sans Pro SemiBold" panose="020B0603030403020204" pitchFamily="34" charset="0"/>
              </a:rPr>
              <a:t>Pray for those who bear the yoke of prejudice.</a:t>
            </a:r>
          </a:p>
          <a:p>
            <a:pPr lvl="0" algn="ctr" fontAlgn="base"/>
            <a:r>
              <a:rPr lang="en-NZ" sz="3600" dirty="0">
                <a:ea typeface="Source Sans Pro SemiBold" panose="020B0603030403020204" pitchFamily="34" charset="0"/>
              </a:rPr>
              <a:t>Pray harder for those who discriminate against them.</a:t>
            </a:r>
          </a:p>
          <a:p>
            <a:pPr lvl="0" algn="ctr" fontAlgn="base"/>
            <a:r>
              <a:rPr lang="en-NZ" sz="3600" dirty="0">
                <a:ea typeface="Source Sans Pro SemiBold" panose="020B0603030403020204" pitchFamily="34" charset="0"/>
              </a:rPr>
              <a:t>Pray for those whose basic needs are denied.</a:t>
            </a:r>
          </a:p>
          <a:p>
            <a:pPr lvl="0" algn="ctr" fontAlgn="base"/>
            <a:r>
              <a:rPr lang="en-NZ" sz="3600" dirty="0">
                <a:ea typeface="Source Sans Pro SemiBold" panose="020B0603030403020204" pitchFamily="34" charset="0"/>
              </a:rPr>
              <a:t>Pray harder for public officials who cater to the greedy </a:t>
            </a:r>
          </a:p>
          <a:p>
            <a:pPr lvl="0" algn="ctr" fontAlgn="base"/>
            <a:r>
              <a:rPr lang="en-NZ" sz="3600" dirty="0">
                <a:ea typeface="Source Sans Pro SemiBold" panose="020B0603030403020204" pitchFamily="34" charset="0"/>
              </a:rPr>
              <a:t>and ignore those bound unjustly. </a:t>
            </a:r>
          </a:p>
          <a:p>
            <a:pPr lvl="0" algn="ctr" fontAlgn="base">
              <a:spcAft>
                <a:spcPts val="1800"/>
              </a:spcAft>
            </a:pPr>
            <a:r>
              <a:rPr lang="en-NZ" sz="3600" dirty="0">
                <a:ea typeface="Source Sans Pro SemiBold" panose="020B0603030403020204" pitchFamily="34" charset="0"/>
              </a:rPr>
              <a:t>Amen.</a:t>
            </a:r>
            <a:endParaRPr lang="en-NZ" sz="1400" dirty="0">
              <a:ea typeface="Source Sans Pro SemiBold" panose="020B0603030403020204" pitchFamily="34" charset="0"/>
            </a:endParaRPr>
          </a:p>
          <a:p>
            <a:pPr lvl="0" algn="ctr" fontAlgn="base">
              <a:spcAft>
                <a:spcPts val="1500"/>
              </a:spcAft>
            </a:pPr>
            <a:r>
              <a:rPr lang="en-NZ" sz="1400" dirty="0">
                <a:ea typeface="Source Sans Pro SemiBold" panose="020B0603030403020204" pitchFamily="34" charset="0"/>
              </a:rPr>
              <a:t>– United Church of Christ</a:t>
            </a:r>
          </a:p>
        </p:txBody>
      </p:sp>
      <p:pic>
        <p:nvPicPr>
          <p:cNvPr id="3" name="Picture 2">
            <a:extLst>
              <a:ext uri="{FF2B5EF4-FFF2-40B4-BE49-F238E27FC236}">
                <a16:creationId xmlns:a16="http://schemas.microsoft.com/office/drawing/2014/main" id="{E1B9AADD-718B-554B-AABC-8280FF3E1F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Tree>
    <p:extLst>
      <p:ext uri="{BB962C8B-B14F-4D97-AF65-F5344CB8AC3E}">
        <p14:creationId xmlns:p14="http://schemas.microsoft.com/office/powerpoint/2010/main" val="10443783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930ADF-9F9F-43A2-8410-57D2899D1070}"/>
              </a:ext>
            </a:extLst>
          </p:cNvPr>
          <p:cNvSpPr txBox="1"/>
          <p:nvPr/>
        </p:nvSpPr>
        <p:spPr>
          <a:xfrm>
            <a:off x="5074023" y="1139755"/>
            <a:ext cx="7539029" cy="3831818"/>
          </a:xfrm>
          <a:prstGeom prst="rect">
            <a:avLst/>
          </a:prstGeom>
          <a:noFill/>
        </p:spPr>
        <p:txBody>
          <a:bodyPr wrap="square" rtlCol="0">
            <a:spAutoFit/>
          </a:bodyPr>
          <a:lstStyle/>
          <a:p>
            <a:endParaRPr lang="en-NZ" dirty="0"/>
          </a:p>
          <a:p>
            <a:r>
              <a:rPr lang="en-NZ" sz="2800" dirty="0"/>
              <a:t>Luke 16:19-26</a:t>
            </a:r>
          </a:p>
          <a:p>
            <a:endParaRPr lang="en-NZ" dirty="0"/>
          </a:p>
          <a:p>
            <a:pPr>
              <a:spcAft>
                <a:spcPts val="1800"/>
              </a:spcAft>
            </a:pPr>
            <a:r>
              <a:rPr lang="en-NZ" sz="5400" dirty="0"/>
              <a:t>The Rich Man </a:t>
            </a:r>
            <a:br>
              <a:rPr lang="en-NZ" sz="5400" dirty="0"/>
            </a:br>
            <a:r>
              <a:rPr lang="en-NZ" sz="5400" dirty="0"/>
              <a:t>and Lazarus</a:t>
            </a:r>
          </a:p>
          <a:p>
            <a:r>
              <a:rPr lang="en-US" sz="2800" dirty="0" err="1"/>
              <a:t>Te</a:t>
            </a:r>
            <a:r>
              <a:rPr lang="en-US" sz="2800" dirty="0"/>
              <a:t> </a:t>
            </a:r>
            <a:r>
              <a:rPr lang="en-US" sz="2800" dirty="0" err="1"/>
              <a:t>Tangata</a:t>
            </a:r>
            <a:r>
              <a:rPr lang="en-US" sz="2800" dirty="0"/>
              <a:t> </a:t>
            </a:r>
            <a:r>
              <a:rPr lang="en-US" sz="2800" dirty="0" err="1"/>
              <a:t>Whai</a:t>
            </a:r>
            <a:r>
              <a:rPr lang="en-US" sz="2800" dirty="0"/>
              <a:t> </a:t>
            </a:r>
            <a:r>
              <a:rPr lang="en-US" sz="2800" dirty="0" err="1"/>
              <a:t>Rawa</a:t>
            </a:r>
            <a:r>
              <a:rPr lang="en-US" sz="2800" dirty="0"/>
              <a:t> </a:t>
            </a:r>
          </a:p>
          <a:p>
            <a:r>
              <a:rPr lang="en-US" sz="2800" dirty="0" err="1"/>
              <a:t>rāua</a:t>
            </a:r>
            <a:r>
              <a:rPr lang="en-US" sz="2800" dirty="0"/>
              <a:t> </a:t>
            </a:r>
            <a:r>
              <a:rPr lang="en-US" sz="2800" dirty="0" err="1"/>
              <a:t>ko</a:t>
            </a:r>
            <a:r>
              <a:rPr lang="en-US" sz="2800" dirty="0"/>
              <a:t> </a:t>
            </a:r>
            <a:r>
              <a:rPr lang="en-US" sz="2800" dirty="0" err="1"/>
              <a:t>Raharuhi</a:t>
            </a:r>
            <a:endParaRPr lang="en-NZ" sz="7200" dirty="0"/>
          </a:p>
        </p:txBody>
      </p:sp>
      <p:pic>
        <p:nvPicPr>
          <p:cNvPr id="6" name="Picture 5">
            <a:extLst>
              <a:ext uri="{FF2B5EF4-FFF2-40B4-BE49-F238E27FC236}">
                <a16:creationId xmlns:a16="http://schemas.microsoft.com/office/drawing/2014/main" id="{57125584-2186-D940-BF4E-61D3DA592C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pic>
        <p:nvPicPr>
          <p:cNvPr id="7" name="Picture 6">
            <a:extLst>
              <a:ext uri="{FF2B5EF4-FFF2-40B4-BE49-F238E27FC236}">
                <a16:creationId xmlns:a16="http://schemas.microsoft.com/office/drawing/2014/main" id="{58DAB27A-78BC-2249-98FE-8FAFCC153E6F}"/>
              </a:ext>
            </a:extLst>
          </p:cNvPr>
          <p:cNvPicPr>
            <a:picLocks noChangeAspect="1"/>
          </p:cNvPicPr>
          <p:nvPr/>
        </p:nvPicPr>
        <p:blipFill>
          <a:blip r:embed="rId4"/>
          <a:stretch>
            <a:fillRect/>
          </a:stretch>
        </p:blipFill>
        <p:spPr>
          <a:xfrm>
            <a:off x="372160" y="154431"/>
            <a:ext cx="3615241" cy="6401355"/>
          </a:xfrm>
          <a:prstGeom prst="rect">
            <a:avLst/>
          </a:prstGeom>
        </p:spPr>
      </p:pic>
    </p:spTree>
    <p:extLst>
      <p:ext uri="{BB962C8B-B14F-4D97-AF65-F5344CB8AC3E}">
        <p14:creationId xmlns:p14="http://schemas.microsoft.com/office/powerpoint/2010/main" val="132745049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062F3D-88EF-E149-90B3-764DF298AC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15" name="Rectangle 14">
            <a:extLst>
              <a:ext uri="{FF2B5EF4-FFF2-40B4-BE49-F238E27FC236}">
                <a16:creationId xmlns:a16="http://schemas.microsoft.com/office/drawing/2014/main" id="{8B973B7A-027F-6C4C-9717-3E03944CC7AD}"/>
              </a:ext>
            </a:extLst>
          </p:cNvPr>
          <p:cNvSpPr/>
          <p:nvPr/>
        </p:nvSpPr>
        <p:spPr>
          <a:xfrm>
            <a:off x="264695" y="432000"/>
            <a:ext cx="11662611" cy="1985159"/>
          </a:xfrm>
          <a:prstGeom prst="rect">
            <a:avLst/>
          </a:prstGeom>
        </p:spPr>
        <p:txBody>
          <a:bodyPr wrap="square">
            <a:spAutoFit/>
          </a:bodyPr>
          <a:lstStyle/>
          <a:p>
            <a:pPr>
              <a:spcAft>
                <a:spcPts val="1800"/>
              </a:spcAft>
            </a:pPr>
            <a:r>
              <a:rPr lang="en-US" sz="3600" dirty="0">
                <a:ea typeface="Source Sans Pro SemiBold" panose="020B0603030403020204" pitchFamily="34" charset="0"/>
              </a:rPr>
              <a:t>Luke 16:19-26 </a:t>
            </a:r>
            <a:endParaRPr lang="en-NZ" sz="3600" dirty="0">
              <a:ea typeface="Source Sans Pro SemiBold" panose="020B0603030403020204" pitchFamily="34" charset="0"/>
            </a:endParaRPr>
          </a:p>
          <a:p>
            <a:r>
              <a:rPr lang="en-US" sz="3600" dirty="0">
                <a:ea typeface="Source Sans Pro SemiBold" panose="020B0603030403020204" pitchFamily="34" charset="0"/>
              </a:rPr>
              <a:t>There was once a rich man who dressed in the most expensive clothes and lived in great luxury, every day. </a:t>
            </a:r>
            <a:endParaRPr lang="en-NZ" sz="3600" dirty="0"/>
          </a:p>
        </p:txBody>
      </p:sp>
      <p:pic>
        <p:nvPicPr>
          <p:cNvPr id="16" name="Picture 15">
            <a:extLst>
              <a:ext uri="{FF2B5EF4-FFF2-40B4-BE49-F238E27FC236}">
                <a16:creationId xmlns:a16="http://schemas.microsoft.com/office/drawing/2014/main" id="{7BFB422F-460C-3642-8ED0-7536741410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14917" y="2592833"/>
            <a:ext cx="2027296" cy="1778021"/>
          </a:xfrm>
          <a:prstGeom prst="rect">
            <a:avLst/>
          </a:prstGeom>
          <a:ln w="57150">
            <a:solidFill>
              <a:schemeClr val="bg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69AF1F67-7A8C-F64B-9DAF-8D64861DCC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4493" y="2592833"/>
            <a:ext cx="4265530" cy="2332712"/>
          </a:xfrm>
          <a:prstGeom prst="rect">
            <a:avLst/>
          </a:prstGeom>
          <a:ln w="57150">
            <a:solidFill>
              <a:schemeClr val="bg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A324ED08-ABA6-BC48-A296-A34491A6E5E2}"/>
              </a:ext>
            </a:extLst>
          </p:cNvPr>
          <p:cNvPicPr>
            <a:picLocks noChangeAspect="1"/>
          </p:cNvPicPr>
          <p:nvPr/>
        </p:nvPicPr>
        <p:blipFill>
          <a:blip r:embed="rId6"/>
          <a:stretch>
            <a:fillRect/>
          </a:stretch>
        </p:blipFill>
        <p:spPr>
          <a:xfrm>
            <a:off x="5532553" y="4011329"/>
            <a:ext cx="1847850" cy="2466975"/>
          </a:xfrm>
          <a:prstGeom prst="rect">
            <a:avLst/>
          </a:prstGeom>
          <a:ln w="57150">
            <a:solidFill>
              <a:schemeClr val="bg1"/>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2134288-C854-2C44-885F-DB998CAF80C0}"/>
              </a:ext>
            </a:extLst>
          </p:cNvPr>
          <p:cNvPicPr>
            <a:picLocks noChangeAspect="1"/>
          </p:cNvPicPr>
          <p:nvPr/>
        </p:nvPicPr>
        <p:blipFill>
          <a:blip r:embed="rId7"/>
          <a:stretch>
            <a:fillRect/>
          </a:stretch>
        </p:blipFill>
        <p:spPr>
          <a:xfrm>
            <a:off x="7873614" y="4648200"/>
            <a:ext cx="2857500" cy="1600200"/>
          </a:xfrm>
          <a:prstGeom prst="rect">
            <a:avLst/>
          </a:prstGeom>
          <a:ln w="57150">
            <a:solidFill>
              <a:schemeClr val="bg1"/>
            </a:solid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7117EB27-3C99-F542-95F4-BF19E9D9DFE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3061" y="2911090"/>
            <a:ext cx="3760784" cy="3337310"/>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3438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DE88B9-58E5-AB42-85BF-328DE7D874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11" name="Rectangle 10">
            <a:extLst>
              <a:ext uri="{FF2B5EF4-FFF2-40B4-BE49-F238E27FC236}">
                <a16:creationId xmlns:a16="http://schemas.microsoft.com/office/drawing/2014/main" id="{CFD74350-6ABA-F442-9932-9BE07B700A10}"/>
              </a:ext>
            </a:extLst>
          </p:cNvPr>
          <p:cNvSpPr/>
          <p:nvPr/>
        </p:nvSpPr>
        <p:spPr>
          <a:xfrm>
            <a:off x="264695" y="432000"/>
            <a:ext cx="11662611" cy="2308324"/>
          </a:xfrm>
          <a:prstGeom prst="rect">
            <a:avLst/>
          </a:prstGeom>
        </p:spPr>
        <p:txBody>
          <a:bodyPr wrap="square">
            <a:spAutoFit/>
          </a:bodyPr>
          <a:lstStyle/>
          <a:p>
            <a:r>
              <a:rPr lang="en-US" sz="3600" dirty="0">
                <a:solidFill>
                  <a:prstClr val="black"/>
                </a:solidFill>
                <a:ea typeface="Source Sans Pro SemiBold" panose="020B0603030403020204" pitchFamily="34" charset="0"/>
              </a:rPr>
              <a:t>There was also a poor man named Lazarus, covered with sores, who used to be brought to the rich man’s door, hoping to eat the bits of food that fell from the rich man’s table. Even the dogs would come and lick his sores. </a:t>
            </a:r>
            <a:endParaRPr lang="en-NZ" sz="3600" dirty="0"/>
          </a:p>
        </p:txBody>
      </p:sp>
      <p:pic>
        <p:nvPicPr>
          <p:cNvPr id="14" name="Picture 13">
            <a:extLst>
              <a:ext uri="{FF2B5EF4-FFF2-40B4-BE49-F238E27FC236}">
                <a16:creationId xmlns:a16="http://schemas.microsoft.com/office/drawing/2014/main" id="{8C876382-7E12-5C47-B324-D526DC9AFD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5878" y="2979091"/>
            <a:ext cx="5240244" cy="3490064"/>
          </a:xfrm>
          <a:prstGeom prst="rect">
            <a:avLst/>
          </a:prstGeom>
          <a:ln w="57150">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573816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112890-E451-4139-9F50-E270B4586FF0}"/>
              </a:ext>
            </a:extLst>
          </p:cNvPr>
          <p:cNvSpPr txBox="1"/>
          <p:nvPr/>
        </p:nvSpPr>
        <p:spPr>
          <a:xfrm rot="20329083">
            <a:off x="155878" y="1191270"/>
            <a:ext cx="3286541" cy="646331"/>
          </a:xfrm>
          <a:prstGeom prst="rect">
            <a:avLst/>
          </a:prstGeom>
          <a:noFill/>
        </p:spPr>
        <p:txBody>
          <a:bodyPr wrap="square" rtlCol="0">
            <a:spAutoFit/>
          </a:bodyPr>
          <a:lstStyle/>
          <a:p>
            <a:endParaRPr lang="en-NZ" dirty="0"/>
          </a:p>
          <a:p>
            <a:endParaRPr lang="en-NZ" dirty="0"/>
          </a:p>
        </p:txBody>
      </p:sp>
      <p:pic>
        <p:nvPicPr>
          <p:cNvPr id="8" name="Picture 7">
            <a:extLst>
              <a:ext uri="{FF2B5EF4-FFF2-40B4-BE49-F238E27FC236}">
                <a16:creationId xmlns:a16="http://schemas.microsoft.com/office/drawing/2014/main" id="{277A170B-AB2A-4045-ADC0-D20B5CDE3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72173" y="5557364"/>
            <a:ext cx="1155700" cy="1155700"/>
          </a:xfrm>
          <a:prstGeom prst="rect">
            <a:avLst/>
          </a:prstGeom>
        </p:spPr>
      </p:pic>
      <p:sp>
        <p:nvSpPr>
          <p:cNvPr id="12" name="Rectangle 11">
            <a:extLst>
              <a:ext uri="{FF2B5EF4-FFF2-40B4-BE49-F238E27FC236}">
                <a16:creationId xmlns:a16="http://schemas.microsoft.com/office/drawing/2014/main" id="{22F63AD5-9270-1546-BB72-FB77E565DF55}"/>
              </a:ext>
            </a:extLst>
          </p:cNvPr>
          <p:cNvSpPr/>
          <p:nvPr/>
        </p:nvSpPr>
        <p:spPr>
          <a:xfrm>
            <a:off x="4283042" y="894067"/>
            <a:ext cx="4000870" cy="1815882"/>
          </a:xfrm>
          <a:prstGeom prst="rect">
            <a:avLst/>
          </a:prstGeom>
        </p:spPr>
        <p:txBody>
          <a:bodyPr wrap="square">
            <a:spAutoFit/>
          </a:bodyPr>
          <a:lstStyle/>
          <a:p>
            <a:r>
              <a:rPr lang="en-US" sz="2800" dirty="0">
                <a:solidFill>
                  <a:prstClr val="black"/>
                </a:solidFill>
                <a:ea typeface="Source Sans Pro SemiBold" panose="020B0603030403020204" pitchFamily="34" charset="0"/>
              </a:rPr>
              <a:t>The poor man died and was carried by the angels to sit beside Abraham at the feast in heaven. </a:t>
            </a:r>
          </a:p>
        </p:txBody>
      </p:sp>
      <p:sp>
        <p:nvSpPr>
          <p:cNvPr id="13" name="Rectangle 12">
            <a:extLst>
              <a:ext uri="{FF2B5EF4-FFF2-40B4-BE49-F238E27FC236}">
                <a16:creationId xmlns:a16="http://schemas.microsoft.com/office/drawing/2014/main" id="{50CE0E91-F950-7A48-B2FF-2A0791329D31}"/>
              </a:ext>
            </a:extLst>
          </p:cNvPr>
          <p:cNvSpPr/>
          <p:nvPr/>
        </p:nvSpPr>
        <p:spPr>
          <a:xfrm>
            <a:off x="0" y="4013370"/>
            <a:ext cx="5657253" cy="1815882"/>
          </a:xfrm>
          <a:prstGeom prst="rect">
            <a:avLst/>
          </a:prstGeom>
        </p:spPr>
        <p:txBody>
          <a:bodyPr wrap="square">
            <a:spAutoFit/>
          </a:bodyPr>
          <a:lstStyle/>
          <a:p>
            <a:pPr algn="r"/>
            <a:r>
              <a:rPr lang="en-US" sz="2800" dirty="0">
                <a:ea typeface="Source Sans Pro SemiBold" panose="020B0603030403020204" pitchFamily="34" charset="0"/>
              </a:rPr>
              <a:t>The rich man died and was buried, and in Hades, where he was in great pain, he looked up and saw Abraham, far away, with Lazarus at his side. </a:t>
            </a:r>
          </a:p>
        </p:txBody>
      </p:sp>
      <p:pic>
        <p:nvPicPr>
          <p:cNvPr id="14" name="Picture 13">
            <a:extLst>
              <a:ext uri="{FF2B5EF4-FFF2-40B4-BE49-F238E27FC236}">
                <a16:creationId xmlns:a16="http://schemas.microsoft.com/office/drawing/2014/main" id="{4AAC74B3-1243-2743-98AF-B9B019238A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7692" y="259877"/>
            <a:ext cx="2085590" cy="3084262"/>
          </a:xfrm>
          <a:prstGeom prst="rect">
            <a:avLst/>
          </a:prstGeom>
          <a:ln w="57150">
            <a:solidFill>
              <a:schemeClr val="bg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C1327FBC-5C1D-7141-ABA6-E4B7796319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21520" y="3344139"/>
            <a:ext cx="4486386" cy="2894120"/>
          </a:xfrm>
          <a:prstGeom prst="rect">
            <a:avLst/>
          </a:prstGeom>
          <a:ln w="57150">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892658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42"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8EA44A4BC25B4AA59415277818D4AC" ma:contentTypeVersion="10" ma:contentTypeDescription="Create a new document." ma:contentTypeScope="" ma:versionID="39a9bd65fc6647517c934bfd6ccbbb9a">
  <xsd:schema xmlns:xsd="http://www.w3.org/2001/XMLSchema" xmlns:xs="http://www.w3.org/2001/XMLSchema" xmlns:p="http://schemas.microsoft.com/office/2006/metadata/properties" xmlns:ns2="cdc7898e-30c3-498c-9dfe-a5ec1a05cb4f" xmlns:ns3="450e643d-d0f9-47c1-8335-0d88950885c1" targetNamespace="http://schemas.microsoft.com/office/2006/metadata/properties" ma:root="true" ma:fieldsID="cecc5736eb17c045a988bc4fa9820d53" ns2:_="" ns3:_="">
    <xsd:import namespace="cdc7898e-30c3-498c-9dfe-a5ec1a05cb4f"/>
    <xsd:import namespace="450e643d-d0f9-47c1-8335-0d88950885c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898e-30c3-498c-9dfe-a5ec1a05cb4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0e643d-d0f9-47c1-8335-0d88950885c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A1AFC-9A6E-4C7D-931A-53C15A1CDF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7898e-30c3-498c-9dfe-a5ec1a05cb4f"/>
    <ds:schemaRef ds:uri="450e643d-d0f9-47c1-8335-0d8895088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67BA26-8AF2-43DF-925C-2FF4580B1F7C}">
  <ds:schemaRefs>
    <ds:schemaRef ds:uri="http://purl.org/dc/dcmitype/"/>
    <ds:schemaRef ds:uri="http://schemas.microsoft.com/office/infopath/2007/PartnerControls"/>
    <ds:schemaRef ds:uri="cdc7898e-30c3-498c-9dfe-a5ec1a05cb4f"/>
    <ds:schemaRef ds:uri="http://purl.org/dc/elements/1.1/"/>
    <ds:schemaRef ds:uri="http://schemas.microsoft.com/office/2006/metadata/properties"/>
    <ds:schemaRef ds:uri="450e643d-d0f9-47c1-8335-0d88950885c1"/>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B94BA0E-9BCC-4479-9745-29BA9CA98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9991</TotalTime>
  <Words>1118</Words>
  <Application>Microsoft Office PowerPoint</Application>
  <PresentationFormat>Widescreen</PresentationFormat>
  <Paragraphs>133</Paragraphs>
  <Slides>34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Gill Sans MT</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Shanks</dc:creator>
  <cp:lastModifiedBy>Michael Stewart</cp:lastModifiedBy>
  <cp:revision>28</cp:revision>
  <cp:lastPrinted>2019-06-08T20:49:28Z</cp:lastPrinted>
  <dcterms:created xsi:type="dcterms:W3CDTF">2019-04-18T01:20:23Z</dcterms:created>
  <dcterms:modified xsi:type="dcterms:W3CDTF">2019-06-11T03:49:14Z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7680">
    <vt:lpwstr>4377</vt:lpwstr>
  </property>
  <property fmtid="{D5CDD505-2E9C-101B-9397-08002B2CF9AE}" pid="3" name="ContentTypeId">
    <vt:lpwstr>0x010100928EA44A4BC25B4AA59415277818D4AC</vt:lpwstr>
  </property>
</Properties>
</file>