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303" r:id="rId10"/>
    <p:sldId id="262" r:id="rId11"/>
    <p:sldId id="282" r:id="rId12"/>
    <p:sldId id="264" r:id="rId13"/>
    <p:sldId id="265" r:id="rId14"/>
    <p:sldId id="283" r:id="rId15"/>
    <p:sldId id="267" r:id="rId16"/>
    <p:sldId id="268" r:id="rId17"/>
    <p:sldId id="269" r:id="rId18"/>
    <p:sldId id="270" r:id="rId19"/>
    <p:sldId id="284" r:id="rId20"/>
    <p:sldId id="271" r:id="rId21"/>
    <p:sldId id="301" r:id="rId22"/>
    <p:sldId id="285" r:id="rId23"/>
    <p:sldId id="272" r:id="rId24"/>
    <p:sldId id="302" r:id="rId25"/>
    <p:sldId id="273" r:id="rId26"/>
    <p:sldId id="300" r:id="rId27"/>
    <p:sldId id="276" r:id="rId28"/>
    <p:sldId id="286" r:id="rId29"/>
    <p:sldId id="287" r:id="rId30"/>
    <p:sldId id="277" r:id="rId31"/>
    <p:sldId id="289" r:id="rId32"/>
    <p:sldId id="288" r:id="rId33"/>
    <p:sldId id="292" r:id="rId34"/>
    <p:sldId id="295" r:id="rId35"/>
    <p:sldId id="296" r:id="rId36"/>
    <p:sldId id="293" r:id="rId37"/>
    <p:sldId id="297" r:id="rId38"/>
    <p:sldId id="294" r:id="rId39"/>
    <p:sldId id="298" r:id="rId40"/>
    <p:sldId id="279" r:id="rId41"/>
    <p:sldId id="304" r:id="rId42"/>
    <p:sldId id="261" r:id="rId43"/>
    <p:sldId id="305" r:id="rId4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7" autoAdjust="0"/>
    <p:restoredTop sz="89219" autoAdjust="0"/>
  </p:normalViewPr>
  <p:slideViewPr>
    <p:cSldViewPr snapToGrid="0">
      <p:cViewPr varScale="1">
        <p:scale>
          <a:sx n="98" d="100"/>
          <a:sy n="98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tewart" userId="f804db48-be21-47d2-9c48-5aa08b415469" providerId="ADAL" clId="{F04E8E18-4A5C-4D9D-8268-B1E50896E4AD}"/>
    <pc:docChg chg="modSld">
      <pc:chgData name="Michael Stewart" userId="f804db48-be21-47d2-9c48-5aa08b415469" providerId="ADAL" clId="{F04E8E18-4A5C-4D9D-8268-B1E50896E4AD}" dt="2019-06-11T03:45:28.416" v="35" actId="1076"/>
      <pc:docMkLst>
        <pc:docMk/>
      </pc:docMkLst>
      <pc:sldChg chg="modSp">
        <pc:chgData name="Michael Stewart" userId="f804db48-be21-47d2-9c48-5aa08b415469" providerId="ADAL" clId="{F04E8E18-4A5C-4D9D-8268-B1E50896E4AD}" dt="2019-06-11T03:45:28.416" v="35" actId="1076"/>
        <pc:sldMkLst>
          <pc:docMk/>
          <pc:sldMk cId="3947306427" sldId="261"/>
        </pc:sldMkLst>
        <pc:spChg chg="mod">
          <ac:chgData name="Michael Stewart" userId="f804db48-be21-47d2-9c48-5aa08b415469" providerId="ADAL" clId="{F04E8E18-4A5C-4D9D-8268-B1E50896E4AD}" dt="2019-06-11T03:45:28.416" v="35" actId="1076"/>
          <ac:spMkLst>
            <pc:docMk/>
            <pc:sldMk cId="3947306427" sldId="261"/>
            <ac:spMk id="2" creationId="{220ABA0C-B6D3-43D3-AA5F-85E030E290F9}"/>
          </ac:spMkLst>
        </pc:spChg>
      </pc:sldChg>
      <pc:sldChg chg="modSp">
        <pc:chgData name="Michael Stewart" userId="f804db48-be21-47d2-9c48-5aa08b415469" providerId="ADAL" clId="{F04E8E18-4A5C-4D9D-8268-B1E50896E4AD}" dt="2019-06-11T03:42:22.683" v="8" actId="403"/>
        <pc:sldMkLst>
          <pc:docMk/>
          <pc:sldMk cId="2535521709" sldId="285"/>
        </pc:sldMkLst>
        <pc:spChg chg="mod">
          <ac:chgData name="Michael Stewart" userId="f804db48-be21-47d2-9c48-5aa08b415469" providerId="ADAL" clId="{F04E8E18-4A5C-4D9D-8268-B1E50896E4AD}" dt="2019-06-11T03:42:22.683" v="8" actId="403"/>
          <ac:spMkLst>
            <pc:docMk/>
            <pc:sldMk cId="2535521709" sldId="285"/>
            <ac:spMk id="2" creationId="{E0E6147A-A00B-4FAE-8DC7-23191997E7D4}"/>
          </ac:spMkLst>
        </pc:spChg>
      </pc:sldChg>
      <pc:sldChg chg="modSp">
        <pc:chgData name="Michael Stewart" userId="f804db48-be21-47d2-9c48-5aa08b415469" providerId="ADAL" clId="{F04E8E18-4A5C-4D9D-8268-B1E50896E4AD}" dt="2019-06-11T03:44:01.574" v="21" actId="20577"/>
        <pc:sldMkLst>
          <pc:docMk/>
          <pc:sldMk cId="1483569659" sldId="287"/>
        </pc:sldMkLst>
        <pc:spChg chg="mod">
          <ac:chgData name="Michael Stewart" userId="f804db48-be21-47d2-9c48-5aa08b415469" providerId="ADAL" clId="{F04E8E18-4A5C-4D9D-8268-B1E50896E4AD}" dt="2019-06-11T03:44:01.574" v="21" actId="20577"/>
          <ac:spMkLst>
            <pc:docMk/>
            <pc:sldMk cId="1483569659" sldId="287"/>
            <ac:spMk id="2" creationId="{F4C911B0-69FA-49A8-903B-21F1EDA8B44B}"/>
          </ac:spMkLst>
        </pc:spChg>
        <pc:spChg chg="mod">
          <ac:chgData name="Michael Stewart" userId="f804db48-be21-47d2-9c48-5aa08b415469" providerId="ADAL" clId="{F04E8E18-4A5C-4D9D-8268-B1E50896E4AD}" dt="2019-06-11T03:43:50.480" v="16" actId="20577"/>
          <ac:spMkLst>
            <pc:docMk/>
            <pc:sldMk cId="1483569659" sldId="287"/>
            <ac:spMk id="3" creationId="{76420C58-BE39-4FD3-8F55-DD76A510E741}"/>
          </ac:spMkLst>
        </pc:spChg>
        <pc:spChg chg="mod">
          <ac:chgData name="Michael Stewart" userId="f804db48-be21-47d2-9c48-5aa08b415469" providerId="ADAL" clId="{F04E8E18-4A5C-4D9D-8268-B1E50896E4AD}" dt="2019-06-11T03:43:42.057" v="14" actId="1076"/>
          <ac:spMkLst>
            <pc:docMk/>
            <pc:sldMk cId="1483569659" sldId="287"/>
            <ac:spMk id="4" creationId="{6B501B3D-E450-4520-B126-3A894132F8EB}"/>
          </ac:spMkLst>
        </pc:spChg>
        <pc:spChg chg="mod">
          <ac:chgData name="Michael Stewart" userId="f804db48-be21-47d2-9c48-5aa08b415469" providerId="ADAL" clId="{F04E8E18-4A5C-4D9D-8268-B1E50896E4AD}" dt="2019-06-11T03:43:37.105" v="13" actId="1076"/>
          <ac:spMkLst>
            <pc:docMk/>
            <pc:sldMk cId="1483569659" sldId="287"/>
            <ac:spMk id="5" creationId="{D2887AEB-F311-4591-A6C0-C62A80F90DCC}"/>
          </ac:spMkLst>
        </pc:spChg>
      </pc:sldChg>
    </pc:docChg>
  </pc:docChgLst>
  <pc:docChgLst>
    <pc:chgData name="Michael Stewart" userId="f804db48-be21-47d2-9c48-5aa08b415469" providerId="ADAL" clId="{5421DCED-E544-40DA-8D93-36C95BD5779E}"/>
    <pc:docChg chg="modSld modMainMaster">
      <pc:chgData name="Michael Stewart" userId="f804db48-be21-47d2-9c48-5aa08b415469" providerId="ADAL" clId="{5421DCED-E544-40DA-8D93-36C95BD5779E}" dt="2019-06-11T03:02:16.491" v="182" actId="20577"/>
      <pc:docMkLst>
        <pc:docMk/>
      </pc:docMkLst>
      <pc:sldChg chg="modTransition">
        <pc:chgData name="Michael Stewart" userId="f804db48-be21-47d2-9c48-5aa08b415469" providerId="ADAL" clId="{5421DCED-E544-40DA-8D93-36C95BD5779E}" dt="2019-06-09T20:33:35.057" v="96"/>
        <pc:sldMkLst>
          <pc:docMk/>
          <pc:sldMk cId="2318604011" sldId="256"/>
        </pc:sldMkLst>
      </pc:sldChg>
      <pc:sldChg chg="modSp modTransition">
        <pc:chgData name="Michael Stewart" userId="f804db48-be21-47d2-9c48-5aa08b415469" providerId="ADAL" clId="{5421DCED-E544-40DA-8D93-36C95BD5779E}" dt="2019-06-11T03:02:16.491" v="182" actId="20577"/>
        <pc:sldMkLst>
          <pc:docMk/>
          <pc:sldMk cId="512750630" sldId="257"/>
        </pc:sldMkLst>
        <pc:spChg chg="mod">
          <ac:chgData name="Michael Stewart" userId="f804db48-be21-47d2-9c48-5aa08b415469" providerId="ADAL" clId="{5421DCED-E544-40DA-8D93-36C95BD5779E}" dt="2019-06-11T03:02:16.491" v="182" actId="20577"/>
          <ac:spMkLst>
            <pc:docMk/>
            <pc:sldMk cId="512750630" sldId="257"/>
            <ac:spMk id="2" creationId="{4F8AAD2B-7260-4250-AC4D-B84A7E8CB89D}"/>
          </ac:spMkLst>
        </pc:spChg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4218117672" sldId="258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1327450494" sldId="259"/>
        </pc:sldMkLst>
      </pc:sldChg>
      <pc:sldChg chg="modTransition modNotesTx">
        <pc:chgData name="Michael Stewart" userId="f804db48-be21-47d2-9c48-5aa08b415469" providerId="ADAL" clId="{5421DCED-E544-40DA-8D93-36C95BD5779E}" dt="2019-06-06T22:02:14.608" v="2" actId="20577"/>
        <pc:sldMkLst>
          <pc:docMk/>
          <pc:sldMk cId="1003438841" sldId="260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3947306427" sldId="261"/>
        </pc:sldMkLst>
      </pc:sldChg>
      <pc:sldChg chg="modTransition modNotesTx">
        <pc:chgData name="Michael Stewart" userId="f804db48-be21-47d2-9c48-5aa08b415469" providerId="ADAL" clId="{5421DCED-E544-40DA-8D93-36C95BD5779E}" dt="2019-06-06T22:02:29.938" v="3" actId="20577"/>
        <pc:sldMkLst>
          <pc:docMk/>
          <pc:sldMk cId="4189265895" sldId="262"/>
        </pc:sldMkLst>
      </pc:sldChg>
      <pc:sldChg chg="modTransition modNotesTx">
        <pc:chgData name="Michael Stewart" userId="f804db48-be21-47d2-9c48-5aa08b415469" providerId="ADAL" clId="{5421DCED-E544-40DA-8D93-36C95BD5779E}" dt="2019-06-06T22:02:48.387" v="5" actId="20577"/>
        <pc:sldMkLst>
          <pc:docMk/>
          <pc:sldMk cId="1714328997" sldId="264"/>
        </pc:sldMkLst>
      </pc:sldChg>
      <pc:sldChg chg="modTransition modNotesTx">
        <pc:chgData name="Michael Stewart" userId="f804db48-be21-47d2-9c48-5aa08b415469" providerId="ADAL" clId="{5421DCED-E544-40DA-8D93-36C95BD5779E}" dt="2019-06-06T22:02:53.090" v="6" actId="20577"/>
        <pc:sldMkLst>
          <pc:docMk/>
          <pc:sldMk cId="2459999233" sldId="265"/>
        </pc:sldMkLst>
      </pc:sldChg>
      <pc:sldChg chg="modTransition modNotesTx">
        <pc:chgData name="Michael Stewart" userId="f804db48-be21-47d2-9c48-5aa08b415469" providerId="ADAL" clId="{5421DCED-E544-40DA-8D93-36C95BD5779E}" dt="2019-06-06T22:03:01.756" v="8" actId="20577"/>
        <pc:sldMkLst>
          <pc:docMk/>
          <pc:sldMk cId="2802190613" sldId="267"/>
        </pc:sldMkLst>
      </pc:sldChg>
      <pc:sldChg chg="modSp modTransition modNotesTx">
        <pc:chgData name="Michael Stewart" userId="f804db48-be21-47d2-9c48-5aa08b415469" providerId="ADAL" clId="{5421DCED-E544-40DA-8D93-36C95BD5779E}" dt="2019-06-09T22:56:24.178" v="98" actId="20577"/>
        <pc:sldMkLst>
          <pc:docMk/>
          <pc:sldMk cId="2094704575" sldId="268"/>
        </pc:sldMkLst>
        <pc:spChg chg="mod">
          <ac:chgData name="Michael Stewart" userId="f804db48-be21-47d2-9c48-5aa08b415469" providerId="ADAL" clId="{5421DCED-E544-40DA-8D93-36C95BD5779E}" dt="2019-06-09T22:56:24.178" v="98" actId="20577"/>
          <ac:spMkLst>
            <pc:docMk/>
            <pc:sldMk cId="2094704575" sldId="268"/>
            <ac:spMk id="2" creationId="{5565B711-E84A-4C3E-8AF1-8EB3E3D40F66}"/>
          </ac:spMkLst>
        </pc:spChg>
      </pc:sldChg>
      <pc:sldChg chg="modSp modTransition modNotesTx">
        <pc:chgData name="Michael Stewart" userId="f804db48-be21-47d2-9c48-5aa08b415469" providerId="ADAL" clId="{5421DCED-E544-40DA-8D93-36C95BD5779E}" dt="2019-06-09T22:56:36.312" v="99" actId="20577"/>
        <pc:sldMkLst>
          <pc:docMk/>
          <pc:sldMk cId="3613028642" sldId="269"/>
        </pc:sldMkLst>
        <pc:spChg chg="mod">
          <ac:chgData name="Michael Stewart" userId="f804db48-be21-47d2-9c48-5aa08b415469" providerId="ADAL" clId="{5421DCED-E544-40DA-8D93-36C95BD5779E}" dt="2019-06-09T22:56:36.312" v="99" actId="20577"/>
          <ac:spMkLst>
            <pc:docMk/>
            <pc:sldMk cId="3613028642" sldId="269"/>
            <ac:spMk id="3" creationId="{57C7981E-7C62-4682-AB3D-AB0EBF50011A}"/>
          </ac:spMkLst>
        </pc:spChg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911081176" sldId="270"/>
        </pc:sldMkLst>
      </pc:sldChg>
      <pc:sldChg chg="modSp modTransition modNotesTx">
        <pc:chgData name="Michael Stewart" userId="f804db48-be21-47d2-9c48-5aa08b415469" providerId="ADAL" clId="{5421DCED-E544-40DA-8D93-36C95BD5779E}" dt="2019-06-09T22:56:50.608" v="101" actId="20577"/>
        <pc:sldMkLst>
          <pc:docMk/>
          <pc:sldMk cId="1158782373" sldId="271"/>
        </pc:sldMkLst>
        <pc:spChg chg="mod">
          <ac:chgData name="Michael Stewart" userId="f804db48-be21-47d2-9c48-5aa08b415469" providerId="ADAL" clId="{5421DCED-E544-40DA-8D93-36C95BD5779E}" dt="2019-06-09T22:56:50.608" v="101" actId="20577"/>
          <ac:spMkLst>
            <pc:docMk/>
            <pc:sldMk cId="1158782373" sldId="271"/>
            <ac:spMk id="3" creationId="{10B7B82D-45BA-4C1D-AD8D-B171B31F877F}"/>
          </ac:spMkLst>
        </pc:spChg>
      </pc:sldChg>
      <pc:sldChg chg="modSp modTransition">
        <pc:chgData name="Michael Stewart" userId="f804db48-be21-47d2-9c48-5aa08b415469" providerId="ADAL" clId="{5421DCED-E544-40DA-8D93-36C95BD5779E}" dt="2019-06-09T22:57:11.060" v="103" actId="20577"/>
        <pc:sldMkLst>
          <pc:docMk/>
          <pc:sldMk cId="1805937311" sldId="272"/>
        </pc:sldMkLst>
        <pc:spChg chg="mod">
          <ac:chgData name="Michael Stewart" userId="f804db48-be21-47d2-9c48-5aa08b415469" providerId="ADAL" clId="{5421DCED-E544-40DA-8D93-36C95BD5779E}" dt="2019-06-09T22:57:11.060" v="103" actId="20577"/>
          <ac:spMkLst>
            <pc:docMk/>
            <pc:sldMk cId="1805937311" sldId="272"/>
            <ac:spMk id="4" creationId="{BB9787ED-371F-4B4C-9F66-197D0A45585A}"/>
          </ac:spMkLst>
        </pc:spChg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4013985812" sldId="273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2512964257" sldId="276"/>
        </pc:sldMkLst>
      </pc:sldChg>
      <pc:sldChg chg="addSp modSp modTransition modNotesTx">
        <pc:chgData name="Michael Stewart" userId="f804db48-be21-47d2-9c48-5aa08b415469" providerId="ADAL" clId="{5421DCED-E544-40DA-8D93-36C95BD5779E}" dt="2019-06-06T22:05:27.590" v="94" actId="1035"/>
        <pc:sldMkLst>
          <pc:docMk/>
          <pc:sldMk cId="2852372719" sldId="277"/>
        </pc:sldMkLst>
        <pc:picChg chg="add mod modCrop">
          <ac:chgData name="Michael Stewart" userId="f804db48-be21-47d2-9c48-5aa08b415469" providerId="ADAL" clId="{5421DCED-E544-40DA-8D93-36C95BD5779E}" dt="2019-06-06T22:05:27.590" v="94" actId="1035"/>
          <ac:picMkLst>
            <pc:docMk/>
            <pc:sldMk cId="2852372719" sldId="277"/>
            <ac:picMk id="5" creationId="{FD4D7731-A354-413C-AB5E-4F28600CAF6C}"/>
          </ac:picMkLst>
        </pc:picChg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3647066653" sldId="279"/>
        </pc:sldMkLst>
      </pc:sldChg>
      <pc:sldChg chg="modSp modTransition modNotesTx">
        <pc:chgData name="Michael Stewart" userId="f804db48-be21-47d2-9c48-5aa08b415469" providerId="ADAL" clId="{5421DCED-E544-40DA-8D93-36C95BD5779E}" dt="2019-06-09T22:56:08.160" v="97" actId="20577"/>
        <pc:sldMkLst>
          <pc:docMk/>
          <pc:sldMk cId="2853340268" sldId="282"/>
        </pc:sldMkLst>
        <pc:spChg chg="mod">
          <ac:chgData name="Michael Stewart" userId="f804db48-be21-47d2-9c48-5aa08b415469" providerId="ADAL" clId="{5421DCED-E544-40DA-8D93-36C95BD5779E}" dt="2019-06-09T22:56:08.160" v="97" actId="20577"/>
          <ac:spMkLst>
            <pc:docMk/>
            <pc:sldMk cId="2853340268" sldId="282"/>
            <ac:spMk id="9" creationId="{0B935B6B-4B20-7543-B049-0CDB565320D4}"/>
          </ac:spMkLst>
        </pc:spChg>
      </pc:sldChg>
      <pc:sldChg chg="modTransition modNotesTx">
        <pc:chgData name="Michael Stewart" userId="f804db48-be21-47d2-9c48-5aa08b415469" providerId="ADAL" clId="{5421DCED-E544-40DA-8D93-36C95BD5779E}" dt="2019-06-06T22:02:58.090" v="7" actId="20577"/>
        <pc:sldMkLst>
          <pc:docMk/>
          <pc:sldMk cId="4010072560" sldId="283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4117726598" sldId="284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2535521709" sldId="285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871940241" sldId="286"/>
        </pc:sldMkLst>
      </pc:sldChg>
      <pc:sldChg chg="modTransition modNotesTx">
        <pc:chgData name="Michael Stewart" userId="f804db48-be21-47d2-9c48-5aa08b415469" providerId="ADAL" clId="{5421DCED-E544-40DA-8D93-36C95BD5779E}" dt="2019-06-06T22:03:29.981" v="13" actId="20577"/>
        <pc:sldMkLst>
          <pc:docMk/>
          <pc:sldMk cId="1483569659" sldId="287"/>
        </pc:sldMkLst>
      </pc:sldChg>
      <pc:sldChg chg="addSp modSp modTransition">
        <pc:chgData name="Michael Stewart" userId="f804db48-be21-47d2-9c48-5aa08b415469" providerId="ADAL" clId="{5421DCED-E544-40DA-8D93-36C95BD5779E}" dt="2019-06-06T22:05:16.864" v="67" actId="1037"/>
        <pc:sldMkLst>
          <pc:docMk/>
          <pc:sldMk cId="3711432326" sldId="288"/>
        </pc:sldMkLst>
        <pc:picChg chg="add mod modCrop">
          <ac:chgData name="Michael Stewart" userId="f804db48-be21-47d2-9c48-5aa08b415469" providerId="ADAL" clId="{5421DCED-E544-40DA-8D93-36C95BD5779E}" dt="2019-06-06T22:05:16.864" v="67" actId="1037"/>
          <ac:picMkLst>
            <pc:docMk/>
            <pc:sldMk cId="3711432326" sldId="288"/>
            <ac:picMk id="4" creationId="{904F97CD-DF65-406E-9CFA-B02A1F9D1CD1}"/>
          </ac:picMkLst>
        </pc:picChg>
      </pc:sldChg>
      <pc:sldChg chg="addSp modSp modTransition">
        <pc:chgData name="Michael Stewart" userId="f804db48-be21-47d2-9c48-5aa08b415469" providerId="ADAL" clId="{5421DCED-E544-40DA-8D93-36C95BD5779E}" dt="2019-06-06T22:05:24.539" v="78" actId="1036"/>
        <pc:sldMkLst>
          <pc:docMk/>
          <pc:sldMk cId="1361027141" sldId="289"/>
        </pc:sldMkLst>
        <pc:picChg chg="add mod modCrop">
          <ac:chgData name="Michael Stewart" userId="f804db48-be21-47d2-9c48-5aa08b415469" providerId="ADAL" clId="{5421DCED-E544-40DA-8D93-36C95BD5779E}" dt="2019-06-06T22:05:24.539" v="78" actId="1036"/>
          <ac:picMkLst>
            <pc:docMk/>
            <pc:sldMk cId="1361027141" sldId="289"/>
            <ac:picMk id="4" creationId="{8FD7D730-B34F-4D39-83DE-4EDE325D3E06}"/>
          </ac:picMkLst>
        </pc:picChg>
      </pc:sldChg>
      <pc:sldChg chg="modSp modTransition modNotesTx">
        <pc:chgData name="Michael Stewart" userId="f804db48-be21-47d2-9c48-5aa08b415469" providerId="ADAL" clId="{5421DCED-E544-40DA-8D93-36C95BD5779E}" dt="2019-06-09T22:57:33.479" v="107" actId="20577"/>
        <pc:sldMkLst>
          <pc:docMk/>
          <pc:sldMk cId="933531598" sldId="292"/>
        </pc:sldMkLst>
        <pc:spChg chg="mod">
          <ac:chgData name="Michael Stewart" userId="f804db48-be21-47d2-9c48-5aa08b415469" providerId="ADAL" clId="{5421DCED-E544-40DA-8D93-36C95BD5779E}" dt="2019-06-09T22:57:33.479" v="107" actId="20577"/>
          <ac:spMkLst>
            <pc:docMk/>
            <pc:sldMk cId="933531598" sldId="292"/>
            <ac:spMk id="5" creationId="{257B422A-D20C-5C4D-9767-2EF4828C50AB}"/>
          </ac:spMkLst>
        </pc:spChg>
      </pc:sldChg>
      <pc:sldChg chg="modSp modTransition">
        <pc:chgData name="Michael Stewart" userId="f804db48-be21-47d2-9c48-5aa08b415469" providerId="ADAL" clId="{5421DCED-E544-40DA-8D93-36C95BD5779E}" dt="2019-06-09T22:58:30.221" v="133" actId="20577"/>
        <pc:sldMkLst>
          <pc:docMk/>
          <pc:sldMk cId="583207668" sldId="293"/>
        </pc:sldMkLst>
        <pc:spChg chg="mod">
          <ac:chgData name="Michael Stewart" userId="f804db48-be21-47d2-9c48-5aa08b415469" providerId="ADAL" clId="{5421DCED-E544-40DA-8D93-36C95BD5779E}" dt="2019-06-09T22:58:30.221" v="133" actId="20577"/>
          <ac:spMkLst>
            <pc:docMk/>
            <pc:sldMk cId="583207668" sldId="293"/>
            <ac:spMk id="2" creationId="{53BCF428-EF9A-45F3-8D64-2CF9399D0513}"/>
          </ac:spMkLst>
        </pc:spChg>
      </pc:sldChg>
      <pc:sldChg chg="modSp modTransition">
        <pc:chgData name="Michael Stewart" userId="f804db48-be21-47d2-9c48-5aa08b415469" providerId="ADAL" clId="{5421DCED-E544-40DA-8D93-36C95BD5779E}" dt="2019-06-09T22:59:40.702" v="163" actId="20577"/>
        <pc:sldMkLst>
          <pc:docMk/>
          <pc:sldMk cId="3024784061" sldId="294"/>
        </pc:sldMkLst>
        <pc:spChg chg="mod">
          <ac:chgData name="Michael Stewart" userId="f804db48-be21-47d2-9c48-5aa08b415469" providerId="ADAL" clId="{5421DCED-E544-40DA-8D93-36C95BD5779E}" dt="2019-06-09T22:59:40.702" v="163" actId="20577"/>
          <ac:spMkLst>
            <pc:docMk/>
            <pc:sldMk cId="3024784061" sldId="294"/>
            <ac:spMk id="2" creationId="{3234656B-4236-4215-B74A-2414E54401DC}"/>
          </ac:spMkLst>
        </pc:spChg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369770090" sldId="295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1128142898" sldId="296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2335809301" sldId="297"/>
        </pc:sldMkLst>
      </pc:sldChg>
      <pc:sldChg chg="modSp modTransition">
        <pc:chgData name="Michael Stewart" userId="f804db48-be21-47d2-9c48-5aa08b415469" providerId="ADAL" clId="{5421DCED-E544-40DA-8D93-36C95BD5779E}" dt="2019-06-09T23:00:19.649" v="176" actId="20577"/>
        <pc:sldMkLst>
          <pc:docMk/>
          <pc:sldMk cId="1729522956" sldId="298"/>
        </pc:sldMkLst>
        <pc:spChg chg="mod">
          <ac:chgData name="Michael Stewart" userId="f804db48-be21-47d2-9c48-5aa08b415469" providerId="ADAL" clId="{5421DCED-E544-40DA-8D93-36C95BD5779E}" dt="2019-06-09T23:00:19.649" v="176" actId="20577"/>
          <ac:spMkLst>
            <pc:docMk/>
            <pc:sldMk cId="1729522956" sldId="298"/>
            <ac:spMk id="2" creationId="{2DE36604-F270-4BC2-8210-119465A011AB}"/>
          </ac:spMkLst>
        </pc:spChg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1280293042" sldId="300"/>
        </pc:sldMkLst>
      </pc:sldChg>
      <pc:sldChg chg="modTransition modNotesTx">
        <pc:chgData name="Michael Stewart" userId="f804db48-be21-47d2-9c48-5aa08b415469" providerId="ADAL" clId="{5421DCED-E544-40DA-8D93-36C95BD5779E}" dt="2019-06-06T22:03:20.092" v="12" actId="20577"/>
        <pc:sldMkLst>
          <pc:docMk/>
          <pc:sldMk cId="291857884" sldId="301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2136502115" sldId="302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725738169" sldId="303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3853204468" sldId="304"/>
        </pc:sldMkLst>
      </pc:sldChg>
      <pc:sldChg chg="modTransition">
        <pc:chgData name="Michael Stewart" userId="f804db48-be21-47d2-9c48-5aa08b415469" providerId="ADAL" clId="{5421DCED-E544-40DA-8D93-36C95BD5779E}" dt="2019-06-06T21:40:28.178" v="1"/>
        <pc:sldMkLst>
          <pc:docMk/>
          <pc:sldMk cId="4022688175" sldId="305"/>
        </pc:sldMkLst>
      </pc:sldChg>
      <pc:sldMasterChg chg="modTransition modSldLayout">
        <pc:chgData name="Michael Stewart" userId="f804db48-be21-47d2-9c48-5aa08b415469" providerId="ADAL" clId="{5421DCED-E544-40DA-8D93-36C95BD5779E}" dt="2019-06-06T21:40:28.178" v="1"/>
        <pc:sldMasterMkLst>
          <pc:docMk/>
          <pc:sldMasterMk cId="3970836061" sldId="2147483866"/>
        </pc:sldMasterMkLst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17479650" sldId="2147483867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342243224" sldId="2147483868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3467755865" sldId="2147483869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3917018411" sldId="2147483870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1951097672" sldId="2147483871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903946675" sldId="2147483872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4047134767" sldId="2147483873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3224174699" sldId="2147483874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3918438497" sldId="2147483875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2104249431" sldId="2147483876"/>
          </pc:sldLayoutMkLst>
        </pc:sldLayoutChg>
        <pc:sldLayoutChg chg="modTransition">
          <pc:chgData name="Michael Stewart" userId="f804db48-be21-47d2-9c48-5aa08b415469" providerId="ADAL" clId="{5421DCED-E544-40DA-8D93-36C95BD5779E}" dt="2019-06-06T21:40:28.178" v="1"/>
          <pc:sldLayoutMkLst>
            <pc:docMk/>
            <pc:sldMasterMk cId="3970836061" sldId="2147483866"/>
            <pc:sldLayoutMk cId="3255869953" sldId="21474838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78BA8-4BDA-4811-A2D3-FB57C85A9B5D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C776-FC56-4CA0-B8BF-57D29AE851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363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027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1917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912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301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234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7961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5124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461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00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651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52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301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7858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83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8283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37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9383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09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841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44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908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98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747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131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C776-FC56-4CA0-B8BF-57D29AE8510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781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7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42494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8699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2432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775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70184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976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39466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71347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41746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84384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D7E94A-5B05-477C-A8DA-DCD04DC06EA0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3F9AF8-E80E-473A-A9C9-9F1A68CAA0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08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openclipart.org/detail/21285/mallory_square-by-nkinkade-17765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thegoodheart.blogspot.com/2013/09/rich-manpoor-man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8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976D1C-17A5-0444-A14E-187363BCE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A14B4-5A17-3740-881C-2E8D16A6B4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4393453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B824C-0DCF-44F0-B455-FB9E6B4BFEA9}"/>
              </a:ext>
            </a:extLst>
          </p:cNvPr>
          <p:cNvSpPr txBox="1"/>
          <p:nvPr/>
        </p:nvSpPr>
        <p:spPr>
          <a:xfrm>
            <a:off x="5557162" y="843938"/>
            <a:ext cx="5892861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Phil is not very popular and he doesn’t have any friends.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92925-DD4E-4197-A856-1752AFDE7471}"/>
              </a:ext>
            </a:extLst>
          </p:cNvPr>
          <p:cNvSpPr/>
          <p:nvPr/>
        </p:nvSpPr>
        <p:spPr>
          <a:xfrm>
            <a:off x="295744" y="4081575"/>
            <a:ext cx="11255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(Some people call him </a:t>
            </a:r>
            <a:br>
              <a:rPr lang="en-US" sz="5400" dirty="0"/>
            </a:br>
            <a:r>
              <a:rPr lang="en-US" sz="5400" dirty="0"/>
              <a:t>a social outcast.)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AF368-C0E4-C849-BE89-FE909179B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CF78B0-DDFA-AD4A-8447-EB70E130C2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73" y="891524"/>
            <a:ext cx="4194559" cy="279362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99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B824C-0DCF-44F0-B455-FB9E6B4BFEA9}"/>
              </a:ext>
            </a:extLst>
          </p:cNvPr>
          <p:cNvSpPr txBox="1"/>
          <p:nvPr/>
        </p:nvSpPr>
        <p:spPr>
          <a:xfrm>
            <a:off x="7242280" y="875751"/>
            <a:ext cx="4873658" cy="45177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They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attend the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same school.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F9E5F-D7E3-4474-86A8-D4BAC8E6B4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39" y="875751"/>
            <a:ext cx="6023727" cy="451779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B9DAE-7145-7548-8E34-674BECA44B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25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B496-C76D-49A1-8C61-AA4E87A9A7B9}"/>
              </a:ext>
            </a:extLst>
          </p:cNvPr>
          <p:cNvSpPr txBox="1"/>
          <p:nvPr/>
        </p:nvSpPr>
        <p:spPr>
          <a:xfrm>
            <a:off x="6733708" y="1681853"/>
            <a:ext cx="5222448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Phil has </a:t>
            </a:r>
            <a:r>
              <a:rPr lang="en-US" sz="5400" b="1" dirty="0">
                <a:latin typeface="+mj-lt"/>
                <a:ea typeface="+mj-ea"/>
                <a:cs typeface="+mj-cs"/>
              </a:rPr>
              <a:t>no-one</a:t>
            </a:r>
            <a:r>
              <a:rPr lang="en-US" sz="5400" dirty="0">
                <a:latin typeface="+mj-lt"/>
                <a:ea typeface="+mj-ea"/>
                <a:cs typeface="+mj-cs"/>
              </a:rPr>
              <a:t> to play or eat with.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A3292A-5857-4B05-BCAE-4292B22A2789}"/>
              </a:ext>
            </a:extLst>
          </p:cNvPr>
          <p:cNvSpPr/>
          <p:nvPr/>
        </p:nvSpPr>
        <p:spPr>
          <a:xfrm>
            <a:off x="462966" y="758523"/>
            <a:ext cx="4617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400" dirty="0"/>
              <a:t>At break times,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51E0D-1A52-7B45-A4C0-84FDAC3EF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6839E-DADE-A142-9028-EEEA3DDD8E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442" y="2020421"/>
            <a:ext cx="4190437" cy="279362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190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5B711-E84A-4C3E-8AF1-8EB3E3D40F66}"/>
              </a:ext>
            </a:extLst>
          </p:cNvPr>
          <p:cNvSpPr txBox="1"/>
          <p:nvPr/>
        </p:nvSpPr>
        <p:spPr>
          <a:xfrm>
            <a:off x="117038" y="496556"/>
            <a:ext cx="11760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ea typeface="Source Sans Pro SemiBold" panose="020B0603030403020204" pitchFamily="34" charset="0"/>
              </a:rPr>
              <a:t>Every day,</a:t>
            </a:r>
          </a:p>
          <a:p>
            <a:pPr algn="ctr"/>
            <a:endParaRPr lang="en-NZ" sz="5400" dirty="0">
              <a:ea typeface="Source Sans Pro SemiBold" panose="020B0603030403020204" pitchFamily="34" charset="0"/>
            </a:endParaRPr>
          </a:p>
          <a:p>
            <a:pPr algn="ctr"/>
            <a:endParaRPr lang="en-NZ" sz="5400" dirty="0">
              <a:ea typeface="Source Sans Pro SemiBold" panose="020B0603030403020204" pitchFamily="34" charset="0"/>
            </a:endParaRPr>
          </a:p>
          <a:p>
            <a:pPr algn="ctr"/>
            <a:endParaRPr lang="en-NZ" sz="5400" dirty="0">
              <a:ea typeface="Source Sans Pro SemiBold" panose="020B0603030403020204" pitchFamily="34" charset="0"/>
            </a:endParaRPr>
          </a:p>
          <a:p>
            <a:pPr algn="ctr"/>
            <a:r>
              <a:rPr lang="en-NZ" sz="5400" dirty="0">
                <a:ea typeface="Source Sans Pro SemiBold" panose="020B0603030403020204" pitchFamily="34" charset="0"/>
              </a:rPr>
              <a:t>Phil asks Michael to help </a:t>
            </a:r>
            <a:br>
              <a:rPr lang="en-NZ" sz="5400" dirty="0">
                <a:ea typeface="Source Sans Pro SemiBold" panose="020B0603030403020204" pitchFamily="34" charset="0"/>
              </a:rPr>
            </a:br>
            <a:r>
              <a:rPr lang="en-NZ" sz="5400" dirty="0">
                <a:ea typeface="Source Sans Pro SemiBold" panose="020B0603030403020204" pitchFamily="34" charset="0"/>
              </a:rPr>
              <a:t>him find a friend, or if he could </a:t>
            </a:r>
            <a:br>
              <a:rPr lang="en-NZ" sz="5400" dirty="0">
                <a:ea typeface="Source Sans Pro SemiBold" panose="020B0603030403020204" pitchFamily="34" charset="0"/>
              </a:rPr>
            </a:br>
            <a:r>
              <a:rPr lang="en-NZ" sz="5400" dirty="0">
                <a:ea typeface="Source Sans Pro SemiBold" panose="020B0603030403020204" pitchFamily="34" charset="0"/>
              </a:rPr>
              <a:t>sit with him at lunchtime.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48CFE-E863-1644-9D6A-B91F0196F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BB272-FD3A-6647-944F-ED00BB431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76" y="1645023"/>
            <a:ext cx="2093258" cy="20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045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00410-88C2-498A-89FA-10B7343A19A0}"/>
              </a:ext>
            </a:extLst>
          </p:cNvPr>
          <p:cNvSpPr txBox="1"/>
          <p:nvPr/>
        </p:nvSpPr>
        <p:spPr>
          <a:xfrm>
            <a:off x="406127" y="411266"/>
            <a:ext cx="995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And every day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7981E-7C62-4682-AB3D-AB0EBF50011A}"/>
              </a:ext>
            </a:extLst>
          </p:cNvPr>
          <p:cNvSpPr txBox="1"/>
          <p:nvPr/>
        </p:nvSpPr>
        <p:spPr>
          <a:xfrm>
            <a:off x="198940" y="2131400"/>
            <a:ext cx="11650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pPr algn="ctr"/>
            <a:r>
              <a:rPr lang="en-NZ" sz="5400" dirty="0">
                <a:ea typeface="Source Sans Pro SemiBold" panose="020B0603030403020204" pitchFamily="34" charset="0"/>
              </a:rPr>
              <a:t>Michael refuses to </a:t>
            </a:r>
            <a:br>
              <a:rPr lang="en-NZ" sz="5400" dirty="0">
                <a:ea typeface="Source Sans Pro SemiBold" panose="020B0603030403020204" pitchFamily="34" charset="0"/>
              </a:rPr>
            </a:br>
            <a:r>
              <a:rPr lang="en-NZ" sz="5400" dirty="0">
                <a:ea typeface="Source Sans Pro SemiBold" panose="020B0603030403020204" pitchFamily="34" charset="0"/>
              </a:rPr>
              <a:t>help his little brother </a:t>
            </a:r>
            <a:br>
              <a:rPr lang="en-NZ" sz="5400" dirty="0">
                <a:ea typeface="Source Sans Pro SemiBold" panose="020B0603030403020204" pitchFamily="34" charset="0"/>
              </a:rPr>
            </a:br>
            <a:r>
              <a:rPr lang="en-NZ" sz="5400" dirty="0">
                <a:ea typeface="Source Sans Pro SemiBold" panose="020B0603030403020204" pitchFamily="34" charset="0"/>
              </a:rPr>
              <a:t>and ignores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E6294-E28C-D642-A1E9-D6AC09E97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8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89728-2794-4F92-8C4A-56C77EB4D664}"/>
              </a:ext>
            </a:extLst>
          </p:cNvPr>
          <p:cNvSpPr txBox="1"/>
          <p:nvPr/>
        </p:nvSpPr>
        <p:spPr>
          <a:xfrm>
            <a:off x="4709158" y="793182"/>
            <a:ext cx="63174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The boys’ parents become aware of what is happening at school and are disappointed with Michael’s behaviour.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B2497-E1FF-264E-AF62-E7C46149BD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1C965-82DD-9A4B-8564-E3A386526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759" y="0"/>
            <a:ext cx="4554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11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27357-1D8D-4A0C-A49C-CEED4AC5ACF8}"/>
              </a:ext>
            </a:extLst>
          </p:cNvPr>
          <p:cNvSpPr txBox="1"/>
          <p:nvPr/>
        </p:nvSpPr>
        <p:spPr>
          <a:xfrm>
            <a:off x="3685066" y="939178"/>
            <a:ext cx="8050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5400" dirty="0">
                <a:solidFill>
                  <a:prstClr val="black"/>
                </a:solidFill>
                <a:ea typeface="Source Sans Pro SemiBold" panose="020B0603030403020204" pitchFamily="34" charset="0"/>
              </a:rPr>
              <a:t>Michael’s parents tell him off for how he has been treating his brother. </a:t>
            </a:r>
          </a:p>
          <a:p>
            <a:pPr lvl="0"/>
            <a:endParaRPr lang="en-NZ" sz="5400" dirty="0">
              <a:solidFill>
                <a:prstClr val="black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8299E-038D-4FF0-BFBC-036C2B2321C1}"/>
              </a:ext>
            </a:extLst>
          </p:cNvPr>
          <p:cNvSpPr/>
          <p:nvPr/>
        </p:nvSpPr>
        <p:spPr>
          <a:xfrm>
            <a:off x="654424" y="3650638"/>
            <a:ext cx="11373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They tell him to pay more attention to his brother and help him find friends.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48A2F-923E-9748-8C87-5DBF2099E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73EAE-2135-094B-AD0C-6D8020D16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81" y="819442"/>
            <a:ext cx="2648256" cy="23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65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530C5-40A2-4A44-B111-5A6D93F4FE25}"/>
              </a:ext>
            </a:extLst>
          </p:cNvPr>
          <p:cNvSpPr txBox="1"/>
          <p:nvPr/>
        </p:nvSpPr>
        <p:spPr>
          <a:xfrm>
            <a:off x="490329" y="519485"/>
            <a:ext cx="873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The next day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7B82D-45BA-4C1D-AD8D-B171B31F877F}"/>
              </a:ext>
            </a:extLst>
          </p:cNvPr>
          <p:cNvSpPr txBox="1"/>
          <p:nvPr/>
        </p:nvSpPr>
        <p:spPr>
          <a:xfrm>
            <a:off x="4731673" y="2158624"/>
            <a:ext cx="5936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Michael refuses to help Phil again </a:t>
            </a:r>
          </a:p>
          <a:p>
            <a:r>
              <a:rPr lang="en-NZ" sz="5400" dirty="0">
                <a:ea typeface="Source Sans Pro SemiBold" panose="020B0603030403020204" pitchFamily="34" charset="0"/>
              </a:rPr>
              <a:t>or to sit with him.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2C86A-27EB-BD45-A0CF-B98AB035FF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AA9E5-1E64-2D4F-90B7-C2CB575E2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40" y="2323353"/>
            <a:ext cx="3379694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9449E-1E9F-4086-8725-50897C6DA372}"/>
              </a:ext>
            </a:extLst>
          </p:cNvPr>
          <p:cNvSpPr/>
          <p:nvPr/>
        </p:nvSpPr>
        <p:spPr>
          <a:xfrm>
            <a:off x="4347882" y="519485"/>
            <a:ext cx="66787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5400" dirty="0"/>
              <a:t>Some of Michael’s friends see what is happening to Phil, and they decide to help him find some friends to eat with.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30685-213A-BA41-B122-D16D5DBDF2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47467-3B55-404C-A38C-4B34B0B84B55}"/>
              </a:ext>
            </a:extLst>
          </p:cNvPr>
          <p:cNvSpPr txBox="1"/>
          <p:nvPr/>
        </p:nvSpPr>
        <p:spPr>
          <a:xfrm>
            <a:off x="490329" y="519485"/>
            <a:ext cx="873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So…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0753AE-C94E-DB45-95B5-1AE2CD212F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8" y="1924050"/>
            <a:ext cx="3418730" cy="21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6147A-A00B-4FAE-8DC7-23191997E7D4}"/>
              </a:ext>
            </a:extLst>
          </p:cNvPr>
          <p:cNvSpPr txBox="1"/>
          <p:nvPr/>
        </p:nvSpPr>
        <p:spPr>
          <a:xfrm>
            <a:off x="1090649" y="554638"/>
            <a:ext cx="10473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When Michael gets home, his parents had already heard about what had happened at school.</a:t>
            </a:r>
            <a:endParaRPr lang="en-NZ" dirty="0">
              <a:ea typeface="Source Sans Pro SemiBold" panose="020B06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1CD26-B9C7-4675-8E25-21844B598BDE}"/>
              </a:ext>
            </a:extLst>
          </p:cNvPr>
          <p:cNvSpPr/>
          <p:nvPr/>
        </p:nvSpPr>
        <p:spPr>
          <a:xfrm>
            <a:off x="1047139" y="3429241"/>
            <a:ext cx="99166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5400" dirty="0"/>
              <a:t>They thought Michael knew how to treat people better than that …</a:t>
            </a:r>
          </a:p>
          <a:p>
            <a:r>
              <a:rPr lang="en-NZ" sz="5400" dirty="0"/>
              <a:t>                             </a:t>
            </a:r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85B9D-397D-46B4-AA7C-55EEAE6A5E85}"/>
              </a:ext>
            </a:extLst>
          </p:cNvPr>
          <p:cNvSpPr/>
          <p:nvPr/>
        </p:nvSpPr>
        <p:spPr>
          <a:xfrm>
            <a:off x="3423652" y="5274638"/>
            <a:ext cx="7027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400" dirty="0"/>
              <a:t>…especially his brother.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AAC50-790F-FC47-A831-464A0ED957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17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AAD2B-7260-4250-AC4D-B84A7E8CB89D}"/>
              </a:ext>
            </a:extLst>
          </p:cNvPr>
          <p:cNvSpPr txBox="1"/>
          <p:nvPr/>
        </p:nvSpPr>
        <p:spPr>
          <a:xfrm>
            <a:off x="140673" y="1364677"/>
            <a:ext cx="118872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4000" b="1" dirty="0"/>
              <a:t>‘Na, ko ngā mea katoa e pai ai koutou </a:t>
            </a:r>
          </a:p>
          <a:p>
            <a:pPr algn="ctr"/>
            <a:r>
              <a:rPr lang="mi-NZ" sz="4000" b="1" dirty="0"/>
              <a:t>kia meatia e ngā tāngata ki a koutou, </a:t>
            </a:r>
          </a:p>
          <a:p>
            <a:pPr algn="ctr"/>
            <a:r>
              <a:rPr lang="mi-NZ" sz="4000" b="1" dirty="0"/>
              <a:t>meatia hoki e koutou ki a rātou.’</a:t>
            </a:r>
            <a:endParaRPr lang="mi-NZ" sz="4000" dirty="0"/>
          </a:p>
          <a:p>
            <a:pPr algn="ctr">
              <a:spcAft>
                <a:spcPts val="1800"/>
              </a:spcAft>
            </a:pPr>
            <a:endParaRPr lang="en-US" sz="4000"/>
          </a:p>
          <a:p>
            <a:pPr algn="ctr">
              <a:spcAft>
                <a:spcPts val="1800"/>
              </a:spcAft>
            </a:pPr>
            <a:r>
              <a:rPr lang="en-US" sz="4000"/>
              <a:t>‘</a:t>
            </a:r>
            <a:r>
              <a:rPr lang="en-NZ" sz="4000" dirty="0"/>
              <a:t>Do to others what you </a:t>
            </a:r>
            <a:br>
              <a:rPr lang="en-NZ" sz="4000" dirty="0"/>
            </a:br>
            <a:r>
              <a:rPr lang="en-NZ" sz="4000" dirty="0"/>
              <a:t>would have them do to you.</a:t>
            </a:r>
            <a:r>
              <a:rPr lang="en-US" sz="4000" dirty="0"/>
              <a:t>’</a:t>
            </a:r>
          </a:p>
          <a:p>
            <a:pPr algn="ctr">
              <a:spcAft>
                <a:spcPts val="1800"/>
              </a:spcAft>
            </a:pPr>
            <a:r>
              <a:rPr lang="mi-NZ" sz="2400" dirty="0"/>
              <a:t>Matthew 7:12</a:t>
            </a:r>
          </a:p>
          <a:p>
            <a:pPr algn="ctr">
              <a:spcAft>
                <a:spcPts val="1800"/>
              </a:spcAft>
            </a:pPr>
            <a:r>
              <a:rPr lang="en-US" sz="4000" dirty="0"/>
              <a:t> </a:t>
            </a:r>
            <a:endParaRPr lang="en-NZ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81B60-0298-4C4A-90D2-0F4ACE07F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063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E9CD9-FC87-8845-93D2-233C5BE6CD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9787ED-371F-4B4C-9F66-197D0A45585A}"/>
              </a:ext>
            </a:extLst>
          </p:cNvPr>
          <p:cNvSpPr txBox="1"/>
          <p:nvPr/>
        </p:nvSpPr>
        <p:spPr>
          <a:xfrm>
            <a:off x="1090649" y="554638"/>
            <a:ext cx="994803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NZ" sz="5400" dirty="0">
                <a:latin typeface="+mj-lt"/>
                <a:ea typeface="Source Sans Pro SemiBold" panose="020B0603030403020204" pitchFamily="34" charset="0"/>
              </a:rPr>
              <a:t>Michael is punished quite harshly for his behaviour towards Phil.</a:t>
            </a:r>
          </a:p>
          <a:p>
            <a:pPr>
              <a:spcAft>
                <a:spcPts val="1800"/>
              </a:spcAft>
            </a:pPr>
            <a:r>
              <a:rPr lang="en-NZ" sz="5400" dirty="0">
                <a:latin typeface="+mj-lt"/>
                <a:ea typeface="Source Sans Pro SemiBold" panose="020B0603030403020204" pitchFamily="34" charset="0"/>
              </a:rPr>
              <a:t>Michael’s parents had warned him, repeatedly, about his behaviour and the consequences.</a:t>
            </a:r>
          </a:p>
          <a:p>
            <a:pPr>
              <a:spcAft>
                <a:spcPts val="1800"/>
              </a:spcAft>
            </a:pPr>
            <a:endParaRPr lang="en-NZ" dirty="0"/>
          </a:p>
          <a:p>
            <a:pPr>
              <a:spcAft>
                <a:spcPts val="1800"/>
              </a:spcAft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59373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35B958-5ED9-4AFB-8DFF-23D5385537E6}"/>
              </a:ext>
            </a:extLst>
          </p:cNvPr>
          <p:cNvSpPr/>
          <p:nvPr/>
        </p:nvSpPr>
        <p:spPr>
          <a:xfrm>
            <a:off x="5327129" y="652611"/>
            <a:ext cx="61228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5400" dirty="0"/>
              <a:t>Michael begins to feel bad about how he has treated his brother. He goes and talks to his parents about how he feels.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EAB99-CE9C-1149-9D4C-F107784FD3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F0E37-C1F9-9949-ADBE-E853E541A9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30" y="947469"/>
            <a:ext cx="4204447" cy="399825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50211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701BC-A8FB-473F-AF24-B9D8A7196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791086">
            <a:off x="6875272" y="2100566"/>
            <a:ext cx="4530027" cy="3852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D3E8D-181C-8048-851C-8315C2EDC3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DFD15-C2D0-794B-8717-41909CCFA040}"/>
              </a:ext>
            </a:extLst>
          </p:cNvPr>
          <p:cNvSpPr txBox="1"/>
          <p:nvPr/>
        </p:nvSpPr>
        <p:spPr>
          <a:xfrm>
            <a:off x="1090650" y="554638"/>
            <a:ext cx="5632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/>
              <a:t>Phil is a lot happier at school, and loves hanging out with his new friends.</a:t>
            </a:r>
          </a:p>
        </p:txBody>
      </p:sp>
    </p:spTree>
    <p:extLst>
      <p:ext uri="{BB962C8B-B14F-4D97-AF65-F5344CB8AC3E}">
        <p14:creationId xmlns:p14="http://schemas.microsoft.com/office/powerpoint/2010/main" val="401398581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0C1DC-45BF-4794-A038-B812AF4EC207}"/>
              </a:ext>
            </a:extLst>
          </p:cNvPr>
          <p:cNvSpPr/>
          <p:nvPr/>
        </p:nvSpPr>
        <p:spPr>
          <a:xfrm>
            <a:off x="94268" y="2133465"/>
            <a:ext cx="11953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Who were the poor in the story </a:t>
            </a:r>
          </a:p>
          <a:p>
            <a:pPr algn="ctr"/>
            <a:r>
              <a:rPr lang="en-US" sz="5400" dirty="0"/>
              <a:t>about Michael and Phil? 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5EA5A-816D-764A-8C56-B8169122A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30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DEECC-257A-9942-8612-AF212EDB63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369DD-AE7F-F149-A1F4-634722E4C274}"/>
              </a:ext>
            </a:extLst>
          </p:cNvPr>
          <p:cNvSpPr txBox="1"/>
          <p:nvPr/>
        </p:nvSpPr>
        <p:spPr>
          <a:xfrm>
            <a:off x="308028" y="2133465"/>
            <a:ext cx="11435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/>
              <a:t>Who are the poor </a:t>
            </a:r>
            <a:br>
              <a:rPr lang="en-NZ" sz="5400" dirty="0"/>
            </a:br>
            <a:r>
              <a:rPr lang="en-NZ" sz="5400" dirty="0"/>
              <a:t>in 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51296425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2E037-A4E9-4567-960A-80557C0B38D3}"/>
              </a:ext>
            </a:extLst>
          </p:cNvPr>
          <p:cNvSpPr/>
          <p:nvPr/>
        </p:nvSpPr>
        <p:spPr>
          <a:xfrm>
            <a:off x="992221" y="2644170"/>
            <a:ext cx="10252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54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</a:rPr>
              <a:t>How do we treat the ‘poor’?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A5037-0182-1B4C-BCAB-48EC75E5E2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024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C911B0-69FA-49A8-903B-21F1EDA8B44B}"/>
              </a:ext>
            </a:extLst>
          </p:cNvPr>
          <p:cNvSpPr/>
          <p:nvPr/>
        </p:nvSpPr>
        <p:spPr>
          <a:xfrm>
            <a:off x="444229" y="368535"/>
            <a:ext cx="11303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54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</a:rPr>
              <a:t>Who are you like?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01B3D-E450-4520-B126-3A894132F8EB}"/>
              </a:ext>
            </a:extLst>
          </p:cNvPr>
          <p:cNvSpPr txBox="1"/>
          <p:nvPr/>
        </p:nvSpPr>
        <p:spPr>
          <a:xfrm>
            <a:off x="4851388" y="2201597"/>
            <a:ext cx="24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latin typeface="+mj-lt"/>
              </a:rPr>
              <a:t>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456AF-2803-924C-A9CF-5972FA3C44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CCC1E7-E6C4-F646-AF78-A9C00D93E0AB}"/>
              </a:ext>
            </a:extLst>
          </p:cNvPr>
          <p:cNvGrpSpPr/>
          <p:nvPr/>
        </p:nvGrpSpPr>
        <p:grpSpPr>
          <a:xfrm>
            <a:off x="6926763" y="1496875"/>
            <a:ext cx="3164099" cy="5031103"/>
            <a:chOff x="7087836" y="1496875"/>
            <a:chExt cx="3164099" cy="5031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887AEB-F311-4591-A6C0-C62A80F90DCC}"/>
                </a:ext>
              </a:extLst>
            </p:cNvPr>
            <p:cNvSpPr txBox="1"/>
            <p:nvPr/>
          </p:nvSpPr>
          <p:spPr>
            <a:xfrm>
              <a:off x="7389253" y="1496875"/>
              <a:ext cx="256126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800" dirty="0">
                  <a:solidFill>
                    <a:prstClr val="black"/>
                  </a:solidFill>
                  <a:latin typeface="+mj-lt"/>
                  <a:ea typeface="Source Sans Pro SemiBold" panose="020B0603030403020204" pitchFamily="34" charset="0"/>
                </a:rPr>
                <a:t> </a:t>
              </a:r>
              <a:r>
                <a:rPr lang="en-NZ" sz="5400" dirty="0">
                  <a:solidFill>
                    <a:prstClr val="black"/>
                  </a:solidFill>
                  <a:latin typeface="+mj-lt"/>
                  <a:ea typeface="Source Sans Pro SemiBold" panose="020B0603030403020204" pitchFamily="34" charset="0"/>
                </a:rPr>
                <a:t>Lazarus</a:t>
              </a:r>
              <a:r>
                <a:rPr lang="en-NZ" sz="4800" dirty="0">
                  <a:solidFill>
                    <a:prstClr val="black"/>
                  </a:solidFill>
                  <a:latin typeface="+mj-lt"/>
                  <a:ea typeface="Source Sans Pro SemiBold" panose="020B0603030403020204" pitchFamily="34" charset="0"/>
                </a:rPr>
                <a:t> </a:t>
              </a:r>
            </a:p>
            <a:p>
              <a:pPr algn="ctr"/>
              <a:r>
                <a:rPr lang="en-NZ" sz="4800" dirty="0">
                  <a:solidFill>
                    <a:prstClr val="black"/>
                  </a:solidFill>
                  <a:latin typeface="+mj-lt"/>
                  <a:ea typeface="Source Sans Pro SemiBold" panose="020B0603030403020204" pitchFamily="34" charset="0"/>
                </a:rPr>
                <a:t>(Phil)</a:t>
              </a:r>
              <a:endParaRPr lang="en-NZ" dirty="0">
                <a:latin typeface="+mj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0707B-7425-3A4D-B13C-91BFD244BAC7}"/>
                </a:ext>
              </a:extLst>
            </p:cNvPr>
            <p:cNvSpPr/>
            <p:nvPr/>
          </p:nvSpPr>
          <p:spPr>
            <a:xfrm>
              <a:off x="7087836" y="3363879"/>
              <a:ext cx="3164099" cy="3164099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DF021C-95F3-9B40-B20B-79317820E9F8}"/>
              </a:ext>
            </a:extLst>
          </p:cNvPr>
          <p:cNvGrpSpPr/>
          <p:nvPr/>
        </p:nvGrpSpPr>
        <p:grpSpPr>
          <a:xfrm>
            <a:off x="888108" y="1509100"/>
            <a:ext cx="4672520" cy="4957808"/>
            <a:chOff x="650417" y="1509100"/>
            <a:chExt cx="4672520" cy="49578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420C58-BE39-4FD3-8F55-DD76A510E741}"/>
                </a:ext>
              </a:extLst>
            </p:cNvPr>
            <p:cNvSpPr txBox="1"/>
            <p:nvPr/>
          </p:nvSpPr>
          <p:spPr>
            <a:xfrm>
              <a:off x="650417" y="1509100"/>
              <a:ext cx="46725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5400" dirty="0">
                  <a:solidFill>
                    <a:prstClr val="black"/>
                  </a:solidFill>
                  <a:latin typeface="+mj-lt"/>
                  <a:ea typeface="Source Sans Pro SemiBold" panose="020B0603030403020204" pitchFamily="34" charset="0"/>
                </a:rPr>
                <a:t>The Rich Man (Michael)</a:t>
              </a:r>
              <a:endParaRPr lang="en-NZ" sz="5400" dirty="0">
                <a:latin typeface="+mj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6F9F7D-166E-4E42-8CAF-E8CF06B804BD}"/>
                </a:ext>
              </a:extLst>
            </p:cNvPr>
            <p:cNvSpPr/>
            <p:nvPr/>
          </p:nvSpPr>
          <p:spPr>
            <a:xfrm>
              <a:off x="1491132" y="3424950"/>
              <a:ext cx="3041958" cy="3041958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56965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90FD06-4354-4187-9D99-9BDAF16F0028}"/>
              </a:ext>
            </a:extLst>
          </p:cNvPr>
          <p:cNvSpPr txBox="1"/>
          <p:nvPr/>
        </p:nvSpPr>
        <p:spPr>
          <a:xfrm>
            <a:off x="436098" y="755374"/>
            <a:ext cx="1131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latin typeface="+mj-lt"/>
                <a:ea typeface="Source Sans Pro SemiBold" panose="020B0603030403020204" pitchFamily="34" charset="0"/>
              </a:rPr>
              <a:t>Where do you SEE unfairness?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A0F88-8042-D944-B7CB-FCEA9DF800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D7731-A354-413C-AB5E-4F28600CA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9" r="64008"/>
          <a:stretch/>
        </p:blipFill>
        <p:spPr>
          <a:xfrm>
            <a:off x="4309242" y="1867132"/>
            <a:ext cx="3510456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7271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7B23A-C1DF-E54F-B73C-7BF9611BA7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C470EB-0ED5-DD44-A58F-E41692E96FBE}"/>
              </a:ext>
            </a:extLst>
          </p:cNvPr>
          <p:cNvSpPr txBox="1"/>
          <p:nvPr/>
        </p:nvSpPr>
        <p:spPr>
          <a:xfrm>
            <a:off x="1381328" y="755374"/>
            <a:ext cx="98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latin typeface="+mj-lt"/>
                <a:ea typeface="Source Sans Pro SemiBold" panose="020B0603030403020204" pitchFamily="34" charset="0"/>
              </a:rPr>
              <a:t>How do you JUDGE unfairness?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7D730-B34F-4D39-83DE-4EDE325D3E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93" r="36380"/>
          <a:stretch/>
        </p:blipFill>
        <p:spPr>
          <a:xfrm>
            <a:off x="4414345" y="1762030"/>
            <a:ext cx="3331780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714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58386-9C7B-8546-808D-8C29C019A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303E2-A49D-5445-885F-44C79B35100A}"/>
              </a:ext>
            </a:extLst>
          </p:cNvPr>
          <p:cNvSpPr txBox="1"/>
          <p:nvPr/>
        </p:nvSpPr>
        <p:spPr>
          <a:xfrm>
            <a:off x="346954" y="755374"/>
            <a:ext cx="11498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NZ" sz="54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</a:rPr>
              <a:t>How does Jesus call us </a:t>
            </a:r>
          </a:p>
          <a:p>
            <a:pPr lvl="0" algn="ctr"/>
            <a:r>
              <a:rPr lang="en-NZ" sz="54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</a:rPr>
              <a:t>to live and ACT fairly?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F97CD-DF65-406E-9CFA-B02A1F9D1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79"/>
          <a:stretch/>
        </p:blipFill>
        <p:spPr>
          <a:xfrm>
            <a:off x="4508941" y="1866162"/>
            <a:ext cx="4403835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23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1C26C4-58B5-4C59-ADD7-2590C7F456EF}"/>
              </a:ext>
            </a:extLst>
          </p:cNvPr>
          <p:cNvSpPr txBox="1"/>
          <p:nvPr/>
        </p:nvSpPr>
        <p:spPr>
          <a:xfrm>
            <a:off x="759499" y="3618424"/>
            <a:ext cx="10853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/>
              <a:t>How do you</a:t>
            </a:r>
          </a:p>
          <a:p>
            <a:pPr algn="ctr"/>
            <a:r>
              <a:rPr lang="en-US" sz="5400" b="1" dirty="0"/>
              <a:t>Seek fairness in an unfair world?</a:t>
            </a:r>
            <a:r>
              <a:rPr lang="en-US" sz="5400" dirty="0"/>
              <a:t> </a:t>
            </a:r>
            <a:endParaRPr lang="en-NZ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3BCB3-71E7-3242-B331-05949A3C2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0511EE-9937-5946-90EC-1F77942E4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9270"/>
            <a:ext cx="12192000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767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D2F4A-59EF-6543-948B-8EB4CF1374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7B422A-D20C-5C4D-9767-2EF4828C50AB}"/>
              </a:ext>
            </a:extLst>
          </p:cNvPr>
          <p:cNvSpPr/>
          <p:nvPr/>
        </p:nvSpPr>
        <p:spPr>
          <a:xfrm>
            <a:off x="346954" y="865844"/>
            <a:ext cx="11505019" cy="602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NZ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PRAYERS OF THE FAITHFUL:</a:t>
            </a:r>
            <a:endParaRPr lang="en-NZ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We pray to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Atua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o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Rangimārie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who in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Hēhu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Karaiti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calls us to be makers of fairness.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Our response is: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īnoi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.</a:t>
            </a:r>
            <a:endParaRPr lang="en-NZ" sz="4800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48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159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FB76E-5153-C047-9FF8-9B9AE145ED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1C4B59-A52D-824B-B07B-8D9A2374D2C0}"/>
              </a:ext>
            </a:extLst>
          </p:cNvPr>
          <p:cNvSpPr/>
          <p:nvPr/>
        </p:nvSpPr>
        <p:spPr>
          <a:xfrm>
            <a:off x="360000" y="720000"/>
            <a:ext cx="11821213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Ariki, we pray for those who enjoy the riches of this world, that they may use their resources for the common good. 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Atua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o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Rangimārie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,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mai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. 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All: 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mi-NZ" sz="4800" dirty="0">
                <a:latin typeface="+mj-lt"/>
                <a:ea typeface="Source Sans Pro SemiBold" panose="020B0603030403020204" pitchFamily="34" charset="0"/>
              </a:rPr>
              <a:t>ī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noi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.</a:t>
            </a:r>
            <a:endParaRPr lang="en-NZ" sz="4800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en-US" sz="4800" dirty="0">
              <a:latin typeface="+mj-lt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009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52307-BFD5-4F40-ABB7-DECBBF086EDD}"/>
              </a:ext>
            </a:extLst>
          </p:cNvPr>
          <p:cNvSpPr/>
          <p:nvPr/>
        </p:nvSpPr>
        <p:spPr>
          <a:xfrm>
            <a:off x="360000" y="720000"/>
            <a:ext cx="118872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Ariki, we pray that all leaders within Aotearoa use their gifts to shape us as a community steeped in fairness for all people.  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Atua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o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Rangimārie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,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mai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All:  </a:t>
            </a:r>
            <a:r>
              <a:rPr lang="en-US" sz="4800" dirty="0" err="1"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īnoi</a:t>
            </a:r>
            <a:r>
              <a:rPr lang="en-US" sz="4800" dirty="0">
                <a:ea typeface="Source Sans Pro SemiBold" panose="020B0603030403020204" pitchFamily="34" charset="0"/>
              </a:rPr>
              <a:t>.</a:t>
            </a:r>
            <a:endParaRPr lang="en-NZ" sz="4800" dirty="0"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en-NZ" sz="4800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en-US" sz="4800" dirty="0">
              <a:latin typeface="+mj-lt"/>
              <a:ea typeface="Source Sans Pro SemiBold" panose="020B06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54440-B5B2-2944-9492-6E94F1A96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289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CF428-EF9A-45F3-8D64-2CF9399D0513}"/>
              </a:ext>
            </a:extLst>
          </p:cNvPr>
          <p:cNvSpPr/>
          <p:nvPr/>
        </p:nvSpPr>
        <p:spPr>
          <a:xfrm>
            <a:off x="360000" y="720000"/>
            <a:ext cx="11726779" cy="672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3000"/>
              </a:spcBef>
            </a:pP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E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Ariki, we pray for those who suffer from unfairness to be treated with respect and experience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tika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,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pono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and aroha in their everyday lives.</a:t>
            </a:r>
            <a:endParaRPr lang="en-NZ" sz="4800" b="1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000"/>
              </a:spcBef>
            </a:pP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E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Atua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o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Rangimārie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,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whakarongo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mai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. </a:t>
            </a:r>
            <a:endParaRPr lang="en-NZ" sz="4800" b="1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000"/>
              </a:spcBef>
            </a:pP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All:  </a:t>
            </a:r>
            <a:r>
              <a:rPr lang="en-US" sz="4800" dirty="0" err="1"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īnoi</a:t>
            </a:r>
            <a:r>
              <a:rPr lang="en-US" sz="4800" dirty="0">
                <a:ea typeface="Source Sans Pro SemiBold" panose="020B0603030403020204" pitchFamily="34" charset="0"/>
              </a:rPr>
              <a:t>.</a:t>
            </a:r>
            <a:endParaRPr lang="en-NZ" sz="48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3000"/>
              </a:spcBef>
              <a:spcAft>
                <a:spcPts val="800"/>
              </a:spcAft>
            </a:pPr>
            <a:endParaRPr lang="en-NZ" sz="48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0BCB8-E135-8344-A474-963EDAB510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766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BADAB0-16B4-4F07-AF57-720000118CFC}"/>
              </a:ext>
            </a:extLst>
          </p:cNvPr>
          <p:cNvSpPr/>
          <p:nvPr/>
        </p:nvSpPr>
        <p:spPr>
          <a:xfrm>
            <a:off x="360000" y="720000"/>
            <a:ext cx="1180235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Ariki, we pray that all countries around the world work towards ensuring that fairness and justice will become the basis of conflict resolution.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Atua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o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Rangimārie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,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mai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All:  </a:t>
            </a:r>
            <a:r>
              <a:rPr lang="en-US" sz="4800" dirty="0" err="1"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īnoi</a:t>
            </a:r>
            <a:r>
              <a:rPr lang="en-US" sz="4800" dirty="0">
                <a:ea typeface="Source Sans Pro SemiBold" panose="020B0603030403020204" pitchFamily="34" charset="0"/>
              </a:rPr>
              <a:t>.</a:t>
            </a:r>
            <a:endParaRPr lang="en-US" sz="4800" dirty="0">
              <a:latin typeface="+mj-lt"/>
              <a:ea typeface="Source Sans Pro SemiBold" panose="020B06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B489A-37E3-EB42-89BB-DB42CD747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930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34656B-4236-4215-B74A-2414E54401DC}"/>
              </a:ext>
            </a:extLst>
          </p:cNvPr>
          <p:cNvSpPr/>
          <p:nvPr/>
        </p:nvSpPr>
        <p:spPr>
          <a:xfrm>
            <a:off x="360000" y="720000"/>
            <a:ext cx="11662611" cy="556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3000"/>
              </a:spcBef>
            </a:pP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E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Ariki, we pray that we will work together so that all who face unfairness, will feel secure in the knowledge that they will be treated fairly in a world striving for fairness. </a:t>
            </a:r>
            <a:endParaRPr lang="en-NZ" sz="4800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Bef>
                <a:spcPts val="3000"/>
              </a:spcBef>
            </a:pP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E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Atua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o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te</a:t>
            </a:r>
            <a:r>
              <a:rPr lang="en-NZ" sz="4800" dirty="0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Rangimārie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,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whakarongo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en-NZ" sz="4800" dirty="0" err="1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mai</a:t>
            </a: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3000"/>
              </a:spcBef>
            </a:pPr>
            <a:r>
              <a:rPr lang="en-NZ" sz="4800" dirty="0">
                <a:solidFill>
                  <a:prstClr val="black"/>
                </a:solidFill>
                <a:latin typeface="+mj-lt"/>
                <a:ea typeface="Source Sans Pro SemiBold" panose="020B0603030403020204" pitchFamily="34" charset="0"/>
                <a:cs typeface="Calibri" panose="020F0502020204030204" pitchFamily="34" charset="0"/>
              </a:rPr>
              <a:t>All:  </a:t>
            </a:r>
            <a:r>
              <a:rPr lang="en-US" sz="4800" dirty="0" err="1"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īnoi</a:t>
            </a:r>
            <a:r>
              <a:rPr lang="en-US" sz="4800" dirty="0">
                <a:ea typeface="Source Sans Pro SemiBold" panose="020B0603030403020204" pitchFamily="34" charset="0"/>
              </a:rPr>
              <a:t>.</a:t>
            </a:r>
            <a:endParaRPr lang="en-NZ" sz="24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8B661-5397-3549-BBC5-0A98A677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406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36604-F270-4BC2-8210-119465A011AB}"/>
              </a:ext>
            </a:extLst>
          </p:cNvPr>
          <p:cNvSpPr/>
          <p:nvPr/>
        </p:nvSpPr>
        <p:spPr>
          <a:xfrm>
            <a:off x="360000" y="720000"/>
            <a:ext cx="11955433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Ariki, we pray that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Whānau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o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Karaiti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may be an instrument of reconciliation and peace within its own structures and communities and be a sign of fairness to all.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E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Atua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o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te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Rangimārie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,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latin typeface="+mj-lt"/>
                <a:ea typeface="Source Sans Pro SemiBold" panose="020B0603030403020204" pitchFamily="34" charset="0"/>
              </a:rPr>
              <a:t>mai</a:t>
            </a: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sz="4800" dirty="0">
                <a:latin typeface="+mj-lt"/>
                <a:ea typeface="Source Sans Pro SemiBold" panose="020B0603030403020204" pitchFamily="34" charset="0"/>
              </a:rPr>
              <a:t>All:  </a:t>
            </a:r>
            <a:r>
              <a:rPr lang="en-US" sz="4800" dirty="0" err="1">
                <a:ea typeface="Source Sans Pro SemiBold" panose="020B0603030403020204" pitchFamily="34" charset="0"/>
              </a:rPr>
              <a:t>Whakarongo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ki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tā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mātou</a:t>
            </a:r>
            <a:r>
              <a:rPr lang="en-US" sz="4800" dirty="0">
                <a:ea typeface="Source Sans Pro SemiBold" panose="020B0603030403020204" pitchFamily="34" charset="0"/>
              </a:rPr>
              <a:t> </a:t>
            </a:r>
            <a:r>
              <a:rPr lang="en-US" sz="4800" dirty="0" err="1">
                <a:ea typeface="Source Sans Pro SemiBold" panose="020B0603030403020204" pitchFamily="34" charset="0"/>
              </a:rPr>
              <a:t>īnoi</a:t>
            </a:r>
            <a:r>
              <a:rPr lang="en-US" sz="4800" dirty="0">
                <a:ea typeface="Source Sans Pro SemiBold" panose="020B0603030403020204" pitchFamily="34" charset="0"/>
              </a:rPr>
              <a:t>.</a:t>
            </a:r>
            <a:endParaRPr lang="en-NZ" sz="4800" dirty="0"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en-NZ" sz="4800" dirty="0">
              <a:latin typeface="+mj-lt"/>
              <a:ea typeface="Source Sans Pro SemiBold" panose="020B0603030403020204" pitchFamily="34" charset="0"/>
              <a:cs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en-US" sz="4800" dirty="0">
              <a:latin typeface="+mj-lt"/>
              <a:ea typeface="Source Sans Pro SemiBold" panose="020B06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7B7C8-CB53-BD47-A80A-0488A87D1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295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887FE-7E28-4AC9-89EF-08BA525EC62B}"/>
              </a:ext>
            </a:extLst>
          </p:cNvPr>
          <p:cNvSpPr/>
          <p:nvPr/>
        </p:nvSpPr>
        <p:spPr>
          <a:xfrm>
            <a:off x="502596" y="720000"/>
            <a:ext cx="111868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000" b="1" dirty="0">
                <a:latin typeface="+mj-lt"/>
                <a:ea typeface="Source Sans Pro SemiBold" panose="020B0603030403020204" pitchFamily="34" charset="0"/>
              </a:rPr>
              <a:t>Prayer for Fairness</a:t>
            </a:r>
            <a:endParaRPr lang="en-NZ" sz="2000" dirty="0">
              <a:latin typeface="+mj-lt"/>
              <a:ea typeface="Source Sans Pro SemiBold" panose="020B0603030403020204" pitchFamily="34" charset="0"/>
            </a:endParaRPr>
          </a:p>
          <a:p>
            <a:pPr algn="ctr"/>
            <a:endParaRPr lang="en-NZ" sz="2000" dirty="0">
              <a:latin typeface="+mj-lt"/>
              <a:ea typeface="Source Sans Pro SemiBold" panose="020B0603030403020204" pitchFamily="34" charset="0"/>
            </a:endParaRP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Grant us, Lord God,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 vision of your world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as your love would have it: 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 world where those treated unfairly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are protected, and don’t go hungry or poor; 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 world where the riches of creation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are shared, and everyone can enjoy them; </a:t>
            </a:r>
            <a:br>
              <a:rPr lang="en-NZ" sz="4000" dirty="0">
                <a:latin typeface="+mj-lt"/>
                <a:ea typeface="Source Sans Pro SemiBold" panose="020B0603030403020204" pitchFamily="34" charset="0"/>
              </a:rPr>
            </a:br>
            <a:endParaRPr lang="en-N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76730-305A-A84E-93D7-7396EC046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665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3E391-123B-48A9-BD40-C52E65D5D127}"/>
              </a:ext>
            </a:extLst>
          </p:cNvPr>
          <p:cNvSpPr/>
          <p:nvPr/>
        </p:nvSpPr>
        <p:spPr>
          <a:xfrm>
            <a:off x="1051728" y="720000"/>
            <a:ext cx="1008854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 world where different races and cultures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live in harmony and mutual respect; </a:t>
            </a:r>
            <a:br>
              <a:rPr lang="en-NZ" sz="4000" dirty="0">
                <a:latin typeface="+mj-lt"/>
                <a:ea typeface="Source Sans Pro SemiBold" panose="020B0603030403020204" pitchFamily="34" charset="0"/>
              </a:rPr>
            </a:br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 world where peace is encouraged 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through fairness, and guided by love.</a:t>
            </a:r>
          </a:p>
          <a:p>
            <a:pPr algn="ctr">
              <a:spcAft>
                <a:spcPts val="3000"/>
              </a:spcAft>
            </a:pPr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Give us the inspiration and courage to build it, through Jesus Christ our Lord.</a:t>
            </a:r>
          </a:p>
          <a:p>
            <a:pPr algn="ctr"/>
            <a:r>
              <a:rPr lang="en-NZ" sz="4000" dirty="0">
                <a:latin typeface="+mj-lt"/>
                <a:ea typeface="Source Sans Pro SemiBold" panose="020B0603030403020204" pitchFamily="34" charset="0"/>
              </a:rPr>
              <a:t>Amen.</a:t>
            </a:r>
          </a:p>
          <a:p>
            <a:pPr algn="r">
              <a:spcAft>
                <a:spcPts val="1275"/>
              </a:spcAft>
            </a:pPr>
            <a:r>
              <a:rPr lang="en-NZ" sz="800" i="1" dirty="0">
                <a:solidFill>
                  <a:srgbClr val="4C4C4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Adapted from Author Unknown</a:t>
            </a:r>
            <a:endParaRPr lang="en-NZ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A154C-B6D6-5C4F-ACEE-010F9E8E0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446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0ABA0C-B6D3-43D3-AA5F-85E030E290F9}"/>
              </a:ext>
            </a:extLst>
          </p:cNvPr>
          <p:cNvSpPr txBox="1"/>
          <p:nvPr/>
        </p:nvSpPr>
        <p:spPr>
          <a:xfrm>
            <a:off x="821635" y="1005860"/>
            <a:ext cx="1054873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/>
              <a:t>He </a:t>
            </a:r>
            <a:r>
              <a:rPr lang="en-US" sz="5400" i="1" dirty="0" err="1"/>
              <a:t>kōanga</a:t>
            </a:r>
            <a:r>
              <a:rPr lang="en-US" sz="5400" i="1" dirty="0"/>
              <a:t> </a:t>
            </a:r>
            <a:r>
              <a:rPr lang="en-US" sz="5400" i="1" dirty="0" err="1"/>
              <a:t>tangata</a:t>
            </a:r>
            <a:r>
              <a:rPr lang="en-US" sz="5400" i="1" dirty="0"/>
              <a:t> </a:t>
            </a:r>
            <a:r>
              <a:rPr lang="en-US" sz="5400" i="1" dirty="0" err="1"/>
              <a:t>tahi</a:t>
            </a:r>
            <a:r>
              <a:rPr lang="en-US" sz="5400" i="1" dirty="0"/>
              <a:t>,</a:t>
            </a:r>
            <a:endParaRPr lang="en-NZ" sz="5400" i="1" dirty="0"/>
          </a:p>
          <a:p>
            <a:pPr algn="ctr"/>
            <a:r>
              <a:rPr lang="en-US" sz="5400" i="1" dirty="0"/>
              <a:t>he </a:t>
            </a:r>
            <a:r>
              <a:rPr lang="en-US" sz="5400" i="1" dirty="0" err="1"/>
              <a:t>ngāhuru</a:t>
            </a:r>
            <a:r>
              <a:rPr lang="en-US" sz="5400" i="1" dirty="0"/>
              <a:t> </a:t>
            </a:r>
            <a:r>
              <a:rPr lang="en-US" sz="5400" i="1" dirty="0" err="1"/>
              <a:t>pukahu</a:t>
            </a:r>
            <a:r>
              <a:rPr lang="en-US" sz="5400" i="1" dirty="0"/>
              <a:t> </a:t>
            </a:r>
            <a:r>
              <a:rPr lang="en-US" sz="5400" i="1" dirty="0" err="1"/>
              <a:t>noa</a:t>
            </a:r>
            <a:r>
              <a:rPr lang="en-US" sz="5400" i="1" dirty="0"/>
              <a:t>.</a:t>
            </a:r>
            <a:endParaRPr lang="en-US" sz="5400" dirty="0"/>
          </a:p>
          <a:p>
            <a:pPr algn="ctr">
              <a:spcBef>
                <a:spcPts val="3000"/>
              </a:spcBef>
            </a:pPr>
            <a:endParaRPr lang="en-US" sz="1400" dirty="0">
              <a:ea typeface="Source Sans Pro SemiBold" panose="020B0603030403020204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en-US" sz="5400" dirty="0">
                <a:ea typeface="Source Sans Pro SemiBold" panose="020B0603030403020204" pitchFamily="34" charset="0"/>
              </a:rPr>
              <a:t>Scarce at planting,</a:t>
            </a:r>
            <a:r>
              <a:rPr lang="en-NZ" sz="5400" dirty="0">
                <a:ea typeface="Source Sans Pro SemiBold" panose="020B0603030403020204" pitchFamily="34" charset="0"/>
              </a:rPr>
              <a:t> </a:t>
            </a:r>
          </a:p>
          <a:p>
            <a:pPr algn="ctr"/>
            <a:r>
              <a:rPr lang="en-US" sz="5400" dirty="0">
                <a:ea typeface="Source Sans Pro SemiBold" panose="020B0603030403020204" pitchFamily="34" charset="0"/>
              </a:rPr>
              <a:t>all present at harvest.</a:t>
            </a:r>
            <a:endParaRPr lang="en-NZ" sz="5400" dirty="0">
              <a:ea typeface="Source Sans Pro SemiBold" panose="020B0603030403020204" pitchFamily="34" charset="0"/>
            </a:endParaRPr>
          </a:p>
          <a:p>
            <a:pPr algn="ctr"/>
            <a:endParaRPr lang="en-NZ" sz="5400" dirty="0"/>
          </a:p>
          <a:p>
            <a:endParaRPr lang="en-NZ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D2FB8-E911-E544-9CCD-5902B1D13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64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30ADF-9F9F-43A2-8410-57D2899D1070}"/>
              </a:ext>
            </a:extLst>
          </p:cNvPr>
          <p:cNvSpPr txBox="1"/>
          <p:nvPr/>
        </p:nvSpPr>
        <p:spPr>
          <a:xfrm>
            <a:off x="1075476" y="377755"/>
            <a:ext cx="1036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dirty="0"/>
          </a:p>
          <a:p>
            <a:pPr algn="ctr"/>
            <a:r>
              <a:rPr lang="en-NZ" sz="2800" dirty="0"/>
              <a:t>Reading: Luke 16:19-26</a:t>
            </a:r>
          </a:p>
          <a:p>
            <a:pPr algn="ctr"/>
            <a:endParaRPr lang="en-NZ" dirty="0"/>
          </a:p>
          <a:p>
            <a:pPr algn="ctr"/>
            <a:r>
              <a:rPr lang="en-NZ" sz="5400" dirty="0"/>
              <a:t>The Rich Man and Lazarus</a:t>
            </a:r>
          </a:p>
          <a:p>
            <a:pPr algn="ctr"/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Tangata</a:t>
            </a:r>
            <a:r>
              <a:rPr lang="en-US" sz="2800" dirty="0"/>
              <a:t> </a:t>
            </a:r>
            <a:r>
              <a:rPr lang="en-US" sz="2800" dirty="0" err="1"/>
              <a:t>Whai</a:t>
            </a:r>
            <a:r>
              <a:rPr lang="en-US" sz="2800" dirty="0"/>
              <a:t> </a:t>
            </a:r>
            <a:r>
              <a:rPr lang="en-US" sz="2800" dirty="0" err="1"/>
              <a:t>Rawa</a:t>
            </a:r>
            <a:r>
              <a:rPr lang="en-US" sz="2800" dirty="0"/>
              <a:t> </a:t>
            </a:r>
            <a:r>
              <a:rPr lang="en-US" sz="2800" dirty="0" err="1"/>
              <a:t>rāua</a:t>
            </a:r>
            <a:r>
              <a:rPr lang="en-US" sz="2800" dirty="0"/>
              <a:t> ko </a:t>
            </a:r>
            <a:r>
              <a:rPr lang="en-US" sz="2800" dirty="0" err="1"/>
              <a:t>Raharuhi</a:t>
            </a:r>
            <a:endParaRPr lang="en-NZ" sz="7200" dirty="0"/>
          </a:p>
          <a:p>
            <a:pPr algn="ctr"/>
            <a:endParaRPr lang="en-NZ" dirty="0"/>
          </a:p>
          <a:p>
            <a:pPr algn="ctr"/>
            <a:r>
              <a:rPr lang="en-NZ" sz="3200" dirty="0"/>
              <a:t>A modern adaptation created for New Zealand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0DC7E-39EB-4215-B51D-9BC716FED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2799" y="3773774"/>
            <a:ext cx="4588553" cy="2406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25584-2186-D940-BF4E-61D3DA592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049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8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D2FB8-E911-E544-9CCD-5902B1D13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470" y="788139"/>
            <a:ext cx="3030825" cy="3030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00E257-322C-0B4A-8999-42CF3A80D1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82" y="4483153"/>
            <a:ext cx="2565400" cy="1312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F5295-7022-AF49-9256-6EEEA466A95A}"/>
              </a:ext>
            </a:extLst>
          </p:cNvPr>
          <p:cNvSpPr txBox="1"/>
          <p:nvPr/>
        </p:nvSpPr>
        <p:spPr>
          <a:xfrm>
            <a:off x="3361765" y="6090540"/>
            <a:ext cx="502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www.caritas.org.nz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817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74FB6F-82FD-4DBE-A1E6-C18DAC5D533A}"/>
              </a:ext>
            </a:extLst>
          </p:cNvPr>
          <p:cNvSpPr/>
          <p:nvPr/>
        </p:nvSpPr>
        <p:spPr>
          <a:xfrm>
            <a:off x="5928824" y="542188"/>
            <a:ext cx="58625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7200" dirty="0"/>
              <a:t>This is Michael.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626A91-AB6D-4E1C-88A0-A7241D216D35}"/>
              </a:ext>
            </a:extLst>
          </p:cNvPr>
          <p:cNvSpPr/>
          <p:nvPr/>
        </p:nvSpPr>
        <p:spPr>
          <a:xfrm>
            <a:off x="915285" y="542188"/>
            <a:ext cx="43717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7200" dirty="0"/>
              <a:t>This is Phil.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62F3D-88EF-E149-90B3-764DF298AC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B1DD0DD-9A6D-C64E-BF46-F2BF1030A9BA}"/>
              </a:ext>
            </a:extLst>
          </p:cNvPr>
          <p:cNvSpPr/>
          <p:nvPr/>
        </p:nvSpPr>
        <p:spPr>
          <a:xfrm>
            <a:off x="1147925" y="1864659"/>
            <a:ext cx="3906430" cy="390643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912E3D-4488-C04A-80EF-D4C665A82B5A}"/>
              </a:ext>
            </a:extLst>
          </p:cNvPr>
          <p:cNvSpPr/>
          <p:nvPr/>
        </p:nvSpPr>
        <p:spPr>
          <a:xfrm>
            <a:off x="6906860" y="1742517"/>
            <a:ext cx="3906430" cy="390643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F392E2-2F65-4E2A-B9F0-8ADAFF9E636C}"/>
              </a:ext>
            </a:extLst>
          </p:cNvPr>
          <p:cNvSpPr/>
          <p:nvPr/>
        </p:nvSpPr>
        <p:spPr>
          <a:xfrm>
            <a:off x="2141329" y="3856730"/>
            <a:ext cx="7956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They are brothers.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E88B9-58E5-AB42-85BF-328DE7D87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E97CE6E-6769-8246-B7AF-9522ACE60DB7}"/>
              </a:ext>
            </a:extLst>
          </p:cNvPr>
          <p:cNvGrpSpPr/>
          <p:nvPr/>
        </p:nvGrpSpPr>
        <p:grpSpPr>
          <a:xfrm>
            <a:off x="1595134" y="823257"/>
            <a:ext cx="9001732" cy="2780555"/>
            <a:chOff x="2320624" y="823257"/>
            <a:chExt cx="7579639" cy="23412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943B03-CEC8-3A48-9F7A-01369070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624" y="823257"/>
              <a:ext cx="3511924" cy="2341283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1D28C9-11C9-FC4A-99BA-3265431A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4885" y="823257"/>
              <a:ext cx="3515378" cy="2341283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57381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12890-E451-4139-9F50-E270B4586FF0}"/>
              </a:ext>
            </a:extLst>
          </p:cNvPr>
          <p:cNvSpPr txBox="1"/>
          <p:nvPr/>
        </p:nvSpPr>
        <p:spPr>
          <a:xfrm rot="20329083">
            <a:off x="155878" y="1191270"/>
            <a:ext cx="328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2F436-D638-446F-BA80-57A9EC7D758E}"/>
              </a:ext>
            </a:extLst>
          </p:cNvPr>
          <p:cNvSpPr txBox="1"/>
          <p:nvPr/>
        </p:nvSpPr>
        <p:spPr>
          <a:xfrm>
            <a:off x="5566071" y="2691929"/>
            <a:ext cx="5632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He follows all the school rules and expectations.</a:t>
            </a:r>
            <a:endParaRPr lang="en-NZ" sz="5400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06837E-FB6C-4B7E-A784-A4E0FE9F3317}"/>
              </a:ext>
            </a:extLst>
          </p:cNvPr>
          <p:cNvSpPr/>
          <p:nvPr/>
        </p:nvSpPr>
        <p:spPr>
          <a:xfrm>
            <a:off x="2318445" y="702656"/>
            <a:ext cx="44985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Phil is in Year 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A170B-AB2A-4045-ADC0-D20B5CDE3A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ECAF68F-6C33-8B45-ACB1-51DBA79DCCCA}"/>
              </a:ext>
            </a:extLst>
          </p:cNvPr>
          <p:cNvSpPr/>
          <p:nvPr/>
        </p:nvSpPr>
        <p:spPr>
          <a:xfrm>
            <a:off x="374767" y="304800"/>
            <a:ext cx="1719042" cy="1719042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B8341-DB1D-CB4E-8F80-BF4E916ED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67" y="2156174"/>
            <a:ext cx="5517374" cy="36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6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12890-E451-4139-9F50-E270B4586FF0}"/>
              </a:ext>
            </a:extLst>
          </p:cNvPr>
          <p:cNvSpPr txBox="1"/>
          <p:nvPr/>
        </p:nvSpPr>
        <p:spPr>
          <a:xfrm rot="20329083">
            <a:off x="769838" y="1120931"/>
            <a:ext cx="328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25485-D8AA-4AF8-A6E6-021B6318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282723" y="2979384"/>
            <a:ext cx="4900957" cy="2100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29986-FEA7-6A4C-8E6C-C692BCC9C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935B6B-4B20-7543-B049-0CDB565320D4}"/>
              </a:ext>
            </a:extLst>
          </p:cNvPr>
          <p:cNvSpPr txBox="1"/>
          <p:nvPr/>
        </p:nvSpPr>
        <p:spPr>
          <a:xfrm>
            <a:off x="5566071" y="2691929"/>
            <a:ext cx="5632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ea typeface="Source Sans Pro SemiBold" panose="020B0603030403020204" pitchFamily="34" charset="0"/>
              </a:rPr>
              <a:t>He doesn’t follow any school rules or expectations.</a:t>
            </a:r>
            <a:endParaRPr lang="en-NZ" sz="5400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08C328-682A-3848-8954-2CBEA92B3885}"/>
              </a:ext>
            </a:extLst>
          </p:cNvPr>
          <p:cNvSpPr/>
          <p:nvPr/>
        </p:nvSpPr>
        <p:spPr>
          <a:xfrm>
            <a:off x="2318445" y="702656"/>
            <a:ext cx="5705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Michael is in Year 7.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F23C78-5899-E74D-9585-B7FDA2782548}"/>
              </a:ext>
            </a:extLst>
          </p:cNvPr>
          <p:cNvSpPr/>
          <p:nvPr/>
        </p:nvSpPr>
        <p:spPr>
          <a:xfrm>
            <a:off x="439271" y="259976"/>
            <a:ext cx="1739153" cy="1739153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0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79CBB3-60CC-4C4B-B31F-2760636D885A}"/>
              </a:ext>
            </a:extLst>
          </p:cNvPr>
          <p:cNvSpPr txBox="1"/>
          <p:nvPr/>
        </p:nvSpPr>
        <p:spPr>
          <a:xfrm>
            <a:off x="606336" y="2169078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91795-4665-4F88-8990-C724837116EE}"/>
              </a:ext>
            </a:extLst>
          </p:cNvPr>
          <p:cNvSpPr/>
          <p:nvPr/>
        </p:nvSpPr>
        <p:spPr>
          <a:xfrm>
            <a:off x="606336" y="4927724"/>
            <a:ext cx="9837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He has heaps and heaps of friends.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04450-5D36-4DA2-9F14-3C7DB5161957}"/>
              </a:ext>
            </a:extLst>
          </p:cNvPr>
          <p:cNvSpPr/>
          <p:nvPr/>
        </p:nvSpPr>
        <p:spPr>
          <a:xfrm>
            <a:off x="-1064507" y="775740"/>
            <a:ext cx="6379503" cy="2489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Michael is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          extremely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                    popular.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58138-01EC-DE4F-83BE-FD800FC48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173" y="5557364"/>
            <a:ext cx="11557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31EC6-7E42-574E-ADD0-A0DE47A757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549" y="775740"/>
            <a:ext cx="5874051" cy="404134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328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EA44A4BC25B4AA59415277818D4AC" ma:contentTypeVersion="10" ma:contentTypeDescription="Create a new document." ma:contentTypeScope="" ma:versionID="39a9bd65fc6647517c934bfd6ccbbb9a">
  <xsd:schema xmlns:xsd="http://www.w3.org/2001/XMLSchema" xmlns:xs="http://www.w3.org/2001/XMLSchema" xmlns:p="http://schemas.microsoft.com/office/2006/metadata/properties" xmlns:ns2="cdc7898e-30c3-498c-9dfe-a5ec1a05cb4f" xmlns:ns3="450e643d-d0f9-47c1-8335-0d88950885c1" targetNamespace="http://schemas.microsoft.com/office/2006/metadata/properties" ma:root="true" ma:fieldsID="cecc5736eb17c045a988bc4fa9820d53" ns2:_="" ns3:_="">
    <xsd:import namespace="cdc7898e-30c3-498c-9dfe-a5ec1a05cb4f"/>
    <xsd:import namespace="450e643d-d0f9-47c1-8335-0d88950885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898e-30c3-498c-9dfe-a5ec1a05cb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e643d-d0f9-47c1-8335-0d8895088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1A1AFC-9A6E-4C7D-931A-53C15A1CD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7898e-30c3-498c-9dfe-a5ec1a05cb4f"/>
    <ds:schemaRef ds:uri="450e643d-d0f9-47c1-8335-0d8895088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4BA0E-9BCC-4479-9745-29BA9CA98C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67BA26-8AF2-43DF-925C-2FF4580B1F7C}">
  <ds:schemaRefs>
    <ds:schemaRef ds:uri="http://purl.org/dc/elements/1.1/"/>
    <ds:schemaRef ds:uri="http://schemas.microsoft.com/office/2006/metadata/properties"/>
    <ds:schemaRef ds:uri="450e643d-d0f9-47c1-8335-0d88950885c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dc7898e-30c3-498c-9dfe-a5ec1a05cb4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10075</TotalTime>
  <Words>847</Words>
  <Application>Microsoft Office PowerPoint</Application>
  <PresentationFormat>Widescreen</PresentationFormat>
  <Paragraphs>141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Gill Sans MT</vt:lpstr>
      <vt:lpstr>Source Sans Pro SemiBold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Shanks</dc:creator>
  <cp:lastModifiedBy>Michael Stewart</cp:lastModifiedBy>
  <cp:revision>18</cp:revision>
  <dcterms:created xsi:type="dcterms:W3CDTF">2019-04-18T01:20:23Z</dcterms:created>
  <dcterms:modified xsi:type="dcterms:W3CDTF">2019-06-11T03:45:33Z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7680">
    <vt:lpwstr>4377</vt:lpwstr>
  </property>
  <property fmtid="{D5CDD505-2E9C-101B-9397-08002B2CF9AE}" pid="3" name="ContentTypeId">
    <vt:lpwstr>0x010100928EA44A4BC25B4AA59415277818D4AC</vt:lpwstr>
  </property>
</Properties>
</file>