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4"/>
  </p:sldMasterIdLst>
  <p:notesMasterIdLst>
    <p:notesMasterId r:id="rId15"/>
  </p:notesMasterIdLst>
  <p:sldIdLst>
    <p:sldId id="256" r:id="rId5"/>
    <p:sldId id="306" r:id="rId6"/>
    <p:sldId id="322" r:id="rId7"/>
    <p:sldId id="257" r:id="rId8"/>
    <p:sldId id="316" r:id="rId9"/>
    <p:sldId id="319" r:id="rId10"/>
    <p:sldId id="318" r:id="rId11"/>
    <p:sldId id="317" r:id="rId12"/>
    <p:sldId id="321" r:id="rId13"/>
    <p:sldId id="323" r:id="rId14"/>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34C5BC-DB2A-4918-9439-0CFC67CB5583}" v="102" dt="2023-06-19T23:15:29.833"/>
    <p1510:client id="{8B1976C2-0EE7-3168-2BDF-DE9D56131AB3}" v="434" dt="2023-08-23T22:59:14.0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94" autoAdjust="0"/>
    <p:restoredTop sz="95193" autoAdjust="0"/>
  </p:normalViewPr>
  <p:slideViewPr>
    <p:cSldViewPr snapToGrid="0">
      <p:cViewPr varScale="1">
        <p:scale>
          <a:sx n="82" d="100"/>
          <a:sy n="82" d="100"/>
        </p:scale>
        <p:origin x="300" y="52"/>
      </p:cViewPr>
      <p:guideLst/>
    </p:cSldViewPr>
  </p:slideViewPr>
  <p:notesTextViewPr>
    <p:cViewPr>
      <p:scale>
        <a:sx n="1" d="1"/>
        <a:sy n="1" d="1"/>
      </p:scale>
      <p:origin x="0" y="-28"/>
    </p:cViewPr>
  </p:notesTextViewPr>
  <p:sorterViewPr>
    <p:cViewPr>
      <p:scale>
        <a:sx n="66" d="100"/>
        <a:sy n="66" d="100"/>
      </p:scale>
      <p:origin x="0" y="-82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Morton" userId="S::gracem@caritas.org.nz::b5021a6d-a70c-4c1f-ab24-0bebe28a34f4" providerId="AD" clId="Web-{8B1976C2-0EE7-3168-2BDF-DE9D56131AB3}"/>
    <pc:docChg chg="addSld delSld modSld sldOrd">
      <pc:chgData name="Grace Morton" userId="S::gracem@caritas.org.nz::b5021a6d-a70c-4c1f-ab24-0bebe28a34f4" providerId="AD" clId="Web-{8B1976C2-0EE7-3168-2BDF-DE9D56131AB3}" dt="2023-08-23T22:59:14.097" v="396" actId="1076"/>
      <pc:docMkLst>
        <pc:docMk/>
      </pc:docMkLst>
      <pc:sldChg chg="addSp delSp modSp">
        <pc:chgData name="Grace Morton" userId="S::gracem@caritas.org.nz::b5021a6d-a70c-4c1f-ab24-0bebe28a34f4" providerId="AD" clId="Web-{8B1976C2-0EE7-3168-2BDF-DE9D56131AB3}" dt="2023-08-23T21:38:49.061" v="19" actId="1076"/>
        <pc:sldMkLst>
          <pc:docMk/>
          <pc:sldMk cId="2318604011" sldId="256"/>
        </pc:sldMkLst>
        <pc:picChg chg="add mod">
          <ac:chgData name="Grace Morton" userId="S::gracem@caritas.org.nz::b5021a6d-a70c-4c1f-ab24-0bebe28a34f4" providerId="AD" clId="Web-{8B1976C2-0EE7-3168-2BDF-DE9D56131AB3}" dt="2023-08-23T21:38:49.061" v="19" actId="1076"/>
          <ac:picMkLst>
            <pc:docMk/>
            <pc:sldMk cId="2318604011" sldId="256"/>
            <ac:picMk id="3" creationId="{6FE1001F-631B-6AF3-CDEA-1723D8F432A7}"/>
          </ac:picMkLst>
        </pc:picChg>
        <pc:picChg chg="del">
          <ac:chgData name="Grace Morton" userId="S::gracem@caritas.org.nz::b5021a6d-a70c-4c1f-ab24-0bebe28a34f4" providerId="AD" clId="Web-{8B1976C2-0EE7-3168-2BDF-DE9D56131AB3}" dt="2023-08-23T21:35:44.204" v="0"/>
          <ac:picMkLst>
            <pc:docMk/>
            <pc:sldMk cId="2318604011" sldId="256"/>
            <ac:picMk id="9" creationId="{9635877F-910B-F625-E998-CFAA66F91C0F}"/>
          </ac:picMkLst>
        </pc:picChg>
      </pc:sldChg>
      <pc:sldChg chg="ord">
        <pc:chgData name="Grace Morton" userId="S::gracem@caritas.org.nz::b5021a6d-a70c-4c1f-ab24-0bebe28a34f4" providerId="AD" clId="Web-{8B1976C2-0EE7-3168-2BDF-DE9D56131AB3}" dt="2023-08-23T22:11:35.843" v="97"/>
        <pc:sldMkLst>
          <pc:docMk/>
          <pc:sldMk cId="512750630" sldId="257"/>
        </pc:sldMkLst>
      </pc:sldChg>
      <pc:sldChg chg="delSp del">
        <pc:chgData name="Grace Morton" userId="S::gracem@caritas.org.nz::b5021a6d-a70c-4c1f-ab24-0bebe28a34f4" providerId="AD" clId="Web-{8B1976C2-0EE7-3168-2BDF-DE9D56131AB3}" dt="2023-08-23T21:59:24.963" v="66"/>
        <pc:sldMkLst>
          <pc:docMk/>
          <pc:sldMk cId="4022688175" sldId="305"/>
        </pc:sldMkLst>
        <pc:picChg chg="del">
          <ac:chgData name="Grace Morton" userId="S::gracem@caritas.org.nz::b5021a6d-a70c-4c1f-ab24-0bebe28a34f4" providerId="AD" clId="Web-{8B1976C2-0EE7-3168-2BDF-DE9D56131AB3}" dt="2023-08-23T21:59:22.634" v="65"/>
          <ac:picMkLst>
            <pc:docMk/>
            <pc:sldMk cId="4022688175" sldId="305"/>
            <ac:picMk id="6" creationId="{A5DAD1FB-8843-DA10-F561-74F535B28E8B}"/>
          </ac:picMkLst>
        </pc:picChg>
      </pc:sldChg>
      <pc:sldChg chg="addSp delSp modSp">
        <pc:chgData name="Grace Morton" userId="S::gracem@caritas.org.nz::b5021a6d-a70c-4c1f-ab24-0bebe28a34f4" providerId="AD" clId="Web-{8B1976C2-0EE7-3168-2BDF-DE9D56131AB3}" dt="2023-08-23T22:44:21.360" v="262"/>
        <pc:sldMkLst>
          <pc:docMk/>
          <pc:sldMk cId="1535712025" sldId="306"/>
        </pc:sldMkLst>
        <pc:picChg chg="add mod modCrop">
          <ac:chgData name="Grace Morton" userId="S::gracem@caritas.org.nz::b5021a6d-a70c-4c1f-ab24-0bebe28a34f4" providerId="AD" clId="Web-{8B1976C2-0EE7-3168-2BDF-DE9D56131AB3}" dt="2023-08-23T22:40:07.123" v="250" actId="1076"/>
          <ac:picMkLst>
            <pc:docMk/>
            <pc:sldMk cId="1535712025" sldId="306"/>
            <ac:picMk id="2" creationId="{2245DC84-640B-9FBD-EBD3-7CE0309798E4}"/>
          </ac:picMkLst>
        </pc:picChg>
        <pc:picChg chg="add del mod">
          <ac:chgData name="Grace Morton" userId="S::gracem@caritas.org.nz::b5021a6d-a70c-4c1f-ab24-0bebe28a34f4" providerId="AD" clId="Web-{8B1976C2-0EE7-3168-2BDF-DE9D56131AB3}" dt="2023-08-23T22:44:21.360" v="262"/>
          <ac:picMkLst>
            <pc:docMk/>
            <pc:sldMk cId="1535712025" sldId="306"/>
            <ac:picMk id="3" creationId="{7DEF4B6F-4420-721B-C581-039A03793E3D}"/>
          </ac:picMkLst>
        </pc:picChg>
        <pc:picChg chg="mod">
          <ac:chgData name="Grace Morton" userId="S::gracem@caritas.org.nz::b5021a6d-a70c-4c1f-ab24-0bebe28a34f4" providerId="AD" clId="Web-{8B1976C2-0EE7-3168-2BDF-DE9D56131AB3}" dt="2023-08-23T22:39:18.760" v="246" actId="1076"/>
          <ac:picMkLst>
            <pc:docMk/>
            <pc:sldMk cId="1535712025" sldId="306"/>
            <ac:picMk id="10" creationId="{98B814C3-32F7-D396-D37D-5B3FB35ED2D6}"/>
          </ac:picMkLst>
        </pc:picChg>
      </pc:sldChg>
      <pc:sldChg chg="addSp delSp modSp del">
        <pc:chgData name="Grace Morton" userId="S::gracem@caritas.org.nz::b5021a6d-a70c-4c1f-ab24-0bebe28a34f4" providerId="AD" clId="Web-{8B1976C2-0EE7-3168-2BDF-DE9D56131AB3}" dt="2023-08-23T22:51:08.062" v="320"/>
        <pc:sldMkLst>
          <pc:docMk/>
          <pc:sldMk cId="3739169522" sldId="307"/>
        </pc:sldMkLst>
        <pc:spChg chg="add mod">
          <ac:chgData name="Grace Morton" userId="S::gracem@caritas.org.nz::b5021a6d-a70c-4c1f-ab24-0bebe28a34f4" providerId="AD" clId="Web-{8B1976C2-0EE7-3168-2BDF-DE9D56131AB3}" dt="2023-08-23T22:13:00.521" v="102" actId="20577"/>
          <ac:spMkLst>
            <pc:docMk/>
            <pc:sldMk cId="3739169522" sldId="307"/>
            <ac:spMk id="3" creationId="{25709DAE-CCEE-D9CF-D51A-7FA91382F046}"/>
          </ac:spMkLst>
        </pc:spChg>
        <pc:spChg chg="del mod ord">
          <ac:chgData name="Grace Morton" userId="S::gracem@caritas.org.nz::b5021a6d-a70c-4c1f-ab24-0bebe28a34f4" providerId="AD" clId="Web-{8B1976C2-0EE7-3168-2BDF-DE9D56131AB3}" dt="2023-08-23T22:47:59.454" v="299"/>
          <ac:spMkLst>
            <pc:docMk/>
            <pc:sldMk cId="3739169522" sldId="307"/>
            <ac:spMk id="12" creationId="{E6E2F093-4BA0-4A1C-570B-6A5F44E60B93}"/>
          </ac:spMkLst>
        </pc:spChg>
        <pc:spChg chg="del">
          <ac:chgData name="Grace Morton" userId="S::gracem@caritas.org.nz::b5021a6d-a70c-4c1f-ab24-0bebe28a34f4" providerId="AD" clId="Web-{8B1976C2-0EE7-3168-2BDF-DE9D56131AB3}" dt="2023-08-23T21:36:21.925" v="7"/>
          <ac:spMkLst>
            <pc:docMk/>
            <pc:sldMk cId="3739169522" sldId="307"/>
            <ac:spMk id="13" creationId="{F4C8AE4B-5AF0-EBAC-DD6D-78C94C9459D2}"/>
          </ac:spMkLst>
        </pc:spChg>
        <pc:spChg chg="del mod">
          <ac:chgData name="Grace Morton" userId="S::gracem@caritas.org.nz::b5021a6d-a70c-4c1f-ab24-0bebe28a34f4" providerId="AD" clId="Web-{8B1976C2-0EE7-3168-2BDF-DE9D56131AB3}" dt="2023-08-23T21:36:37.911" v="10"/>
          <ac:spMkLst>
            <pc:docMk/>
            <pc:sldMk cId="3739169522" sldId="307"/>
            <ac:spMk id="14" creationId="{1BD6403A-67D4-328B-C285-90E8C46BDE1B}"/>
          </ac:spMkLst>
        </pc:spChg>
        <pc:spChg chg="del">
          <ac:chgData name="Grace Morton" userId="S::gracem@caritas.org.nz::b5021a6d-a70c-4c1f-ab24-0bebe28a34f4" providerId="AD" clId="Web-{8B1976C2-0EE7-3168-2BDF-DE9D56131AB3}" dt="2023-08-23T21:36:37.911" v="9"/>
          <ac:spMkLst>
            <pc:docMk/>
            <pc:sldMk cId="3739169522" sldId="307"/>
            <ac:spMk id="15" creationId="{F762B57C-2359-DC36-AF12-4178437265D7}"/>
          </ac:spMkLst>
        </pc:spChg>
        <pc:picChg chg="add del mod">
          <ac:chgData name="Grace Morton" userId="S::gracem@caritas.org.nz::b5021a6d-a70c-4c1f-ab24-0bebe28a34f4" providerId="AD" clId="Web-{8B1976C2-0EE7-3168-2BDF-DE9D56131AB3}" dt="2023-08-23T22:46:21.025" v="276"/>
          <ac:picMkLst>
            <pc:docMk/>
            <pc:sldMk cId="3739169522" sldId="307"/>
            <ac:picMk id="2" creationId="{C52393E2-9145-C5C8-132C-ED121DD10560}"/>
          </ac:picMkLst>
        </pc:picChg>
        <pc:picChg chg="add del mod">
          <ac:chgData name="Grace Morton" userId="S::gracem@caritas.org.nz::b5021a6d-a70c-4c1f-ab24-0bebe28a34f4" providerId="AD" clId="Web-{8B1976C2-0EE7-3168-2BDF-DE9D56131AB3}" dt="2023-08-23T22:43:26.091" v="258"/>
          <ac:picMkLst>
            <pc:docMk/>
            <pc:sldMk cId="3739169522" sldId="307"/>
            <ac:picMk id="5" creationId="{215E0F18-B8E1-CA87-EA8A-BC4090CC3AE4}"/>
          </ac:picMkLst>
        </pc:picChg>
        <pc:picChg chg="add del mod">
          <ac:chgData name="Grace Morton" userId="S::gracem@caritas.org.nz::b5021a6d-a70c-4c1f-ab24-0bebe28a34f4" providerId="AD" clId="Web-{8B1976C2-0EE7-3168-2BDF-DE9D56131AB3}" dt="2023-08-23T22:48:08.533" v="301"/>
          <ac:picMkLst>
            <pc:docMk/>
            <pc:sldMk cId="3739169522" sldId="307"/>
            <ac:picMk id="6" creationId="{8CA6D475-0D3D-7B57-FCD9-606B24CBD282}"/>
          </ac:picMkLst>
        </pc:picChg>
        <pc:picChg chg="add del mod">
          <ac:chgData name="Grace Morton" userId="S::gracem@caritas.org.nz::b5021a6d-a70c-4c1f-ab24-0bebe28a34f4" providerId="AD" clId="Web-{8B1976C2-0EE7-3168-2BDF-DE9D56131AB3}" dt="2023-08-23T21:36:17.925" v="6"/>
          <ac:picMkLst>
            <pc:docMk/>
            <pc:sldMk cId="3739169522" sldId="307"/>
            <ac:picMk id="10" creationId="{160B647D-1E31-3B90-A12E-226A63872ABF}"/>
          </ac:picMkLst>
        </pc:picChg>
      </pc:sldChg>
      <pc:sldChg chg="del">
        <pc:chgData name="Grace Morton" userId="S::gracem@caritas.org.nz::b5021a6d-a70c-4c1f-ab24-0bebe28a34f4" providerId="AD" clId="Web-{8B1976C2-0EE7-3168-2BDF-DE9D56131AB3}" dt="2023-08-23T22:01:41.457" v="71"/>
        <pc:sldMkLst>
          <pc:docMk/>
          <pc:sldMk cId="303357689" sldId="308"/>
        </pc:sldMkLst>
      </pc:sldChg>
      <pc:sldChg chg="del">
        <pc:chgData name="Grace Morton" userId="S::gracem@caritas.org.nz::b5021a6d-a70c-4c1f-ab24-0bebe28a34f4" providerId="AD" clId="Web-{8B1976C2-0EE7-3168-2BDF-DE9D56131AB3}" dt="2023-08-23T22:02:01.896" v="76"/>
        <pc:sldMkLst>
          <pc:docMk/>
          <pc:sldMk cId="248001676" sldId="310"/>
        </pc:sldMkLst>
      </pc:sldChg>
      <pc:sldChg chg="del">
        <pc:chgData name="Grace Morton" userId="S::gracem@caritas.org.nz::b5021a6d-a70c-4c1f-ab24-0bebe28a34f4" providerId="AD" clId="Web-{8B1976C2-0EE7-3168-2BDF-DE9D56131AB3}" dt="2023-08-23T22:02:07.287" v="78"/>
        <pc:sldMkLst>
          <pc:docMk/>
          <pc:sldMk cId="1697680768" sldId="311"/>
        </pc:sldMkLst>
      </pc:sldChg>
      <pc:sldChg chg="del">
        <pc:chgData name="Grace Morton" userId="S::gracem@caritas.org.nz::b5021a6d-a70c-4c1f-ab24-0bebe28a34f4" providerId="AD" clId="Web-{8B1976C2-0EE7-3168-2BDF-DE9D56131AB3}" dt="2023-08-23T22:02:11.240" v="80"/>
        <pc:sldMkLst>
          <pc:docMk/>
          <pc:sldMk cId="3638136180" sldId="312"/>
        </pc:sldMkLst>
      </pc:sldChg>
      <pc:sldChg chg="del">
        <pc:chgData name="Grace Morton" userId="S::gracem@caritas.org.nz::b5021a6d-a70c-4c1f-ab24-0bebe28a34f4" providerId="AD" clId="Web-{8B1976C2-0EE7-3168-2BDF-DE9D56131AB3}" dt="2023-08-23T22:02:13.303" v="81"/>
        <pc:sldMkLst>
          <pc:docMk/>
          <pc:sldMk cId="3634843420" sldId="314"/>
        </pc:sldMkLst>
      </pc:sldChg>
      <pc:sldChg chg="addSp delSp modSp del ord">
        <pc:chgData name="Grace Morton" userId="S::gracem@caritas.org.nz::b5021a6d-a70c-4c1f-ab24-0bebe28a34f4" providerId="AD" clId="Web-{8B1976C2-0EE7-3168-2BDF-DE9D56131AB3}" dt="2023-08-23T22:11:45.766" v="98"/>
        <pc:sldMkLst>
          <pc:docMk/>
          <pc:sldMk cId="4103494898" sldId="315"/>
        </pc:sldMkLst>
        <pc:picChg chg="add">
          <ac:chgData name="Grace Morton" userId="S::gracem@caritas.org.nz::b5021a6d-a70c-4c1f-ab24-0bebe28a34f4" providerId="AD" clId="Web-{8B1976C2-0EE7-3168-2BDF-DE9D56131AB3}" dt="2023-08-23T22:01:50.676" v="73"/>
          <ac:picMkLst>
            <pc:docMk/>
            <pc:sldMk cId="4103494898" sldId="315"/>
            <ac:picMk id="3" creationId="{C15902FC-67B5-00AA-24C7-5C24720015E8}"/>
          </ac:picMkLst>
        </pc:picChg>
        <pc:picChg chg="add del mod">
          <ac:chgData name="Grace Morton" userId="S::gracem@caritas.org.nz::b5021a6d-a70c-4c1f-ab24-0bebe28a34f4" providerId="AD" clId="Web-{8B1976C2-0EE7-3168-2BDF-DE9D56131AB3}" dt="2023-08-23T22:01:56.145" v="75" actId="1076"/>
          <ac:picMkLst>
            <pc:docMk/>
            <pc:sldMk cId="4103494898" sldId="315"/>
            <ac:picMk id="4" creationId="{3B5B6304-2587-F80C-92E0-E07D95AC622E}"/>
          </ac:picMkLst>
        </pc:picChg>
        <pc:picChg chg="del">
          <ac:chgData name="Grace Morton" userId="S::gracem@caritas.org.nz::b5021a6d-a70c-4c1f-ab24-0bebe28a34f4" providerId="AD" clId="Web-{8B1976C2-0EE7-3168-2BDF-DE9D56131AB3}" dt="2023-08-23T22:01:11.236" v="67"/>
          <ac:picMkLst>
            <pc:docMk/>
            <pc:sldMk cId="4103494898" sldId="315"/>
            <ac:picMk id="11" creationId="{773367B7-407A-D3DB-430D-2E574C72694B}"/>
          </ac:picMkLst>
        </pc:picChg>
      </pc:sldChg>
      <pc:sldChg chg="del">
        <pc:chgData name="Grace Morton" userId="S::gracem@caritas.org.nz::b5021a6d-a70c-4c1f-ab24-0bebe28a34f4" providerId="AD" clId="Web-{8B1976C2-0EE7-3168-2BDF-DE9D56131AB3}" dt="2023-08-23T22:03:51.216" v="83"/>
        <pc:sldMkLst>
          <pc:docMk/>
          <pc:sldMk cId="1251909735" sldId="320"/>
        </pc:sldMkLst>
      </pc:sldChg>
      <pc:sldChg chg="addSp delSp modSp add mod replId setBg">
        <pc:chgData name="Grace Morton" userId="S::gracem@caritas.org.nz::b5021a6d-a70c-4c1f-ab24-0bebe28a34f4" providerId="AD" clId="Web-{8B1976C2-0EE7-3168-2BDF-DE9D56131AB3}" dt="2023-08-23T22:59:14.097" v="396" actId="1076"/>
        <pc:sldMkLst>
          <pc:docMk/>
          <pc:sldMk cId="101654019" sldId="322"/>
        </pc:sldMkLst>
        <pc:spChg chg="add mod ord">
          <ac:chgData name="Grace Morton" userId="S::gracem@caritas.org.nz::b5021a6d-a70c-4c1f-ab24-0bebe28a34f4" providerId="AD" clId="Web-{8B1976C2-0EE7-3168-2BDF-DE9D56131AB3}" dt="2023-08-23T22:59:14.097" v="396" actId="1076"/>
          <ac:spMkLst>
            <pc:docMk/>
            <pc:sldMk cId="101654019" sldId="322"/>
            <ac:spMk id="7" creationId="{B7D157FA-EDB1-A515-9E5E-7CD312EAED38}"/>
          </ac:spMkLst>
        </pc:spChg>
        <pc:spChg chg="add mod">
          <ac:chgData name="Grace Morton" userId="S::gracem@caritas.org.nz::b5021a6d-a70c-4c1f-ab24-0bebe28a34f4" providerId="AD" clId="Web-{8B1976C2-0EE7-3168-2BDF-DE9D56131AB3}" dt="2023-08-23T22:59:00.517" v="394" actId="1076"/>
          <ac:spMkLst>
            <pc:docMk/>
            <pc:sldMk cId="101654019" sldId="322"/>
            <ac:spMk id="8" creationId="{73085023-761F-15D7-FB7B-DDC41C674A89}"/>
          </ac:spMkLst>
        </pc:spChg>
        <pc:spChg chg="add del">
          <ac:chgData name="Grace Morton" userId="S::gracem@caritas.org.nz::b5021a6d-a70c-4c1f-ab24-0bebe28a34f4" providerId="AD" clId="Web-{8B1976C2-0EE7-3168-2BDF-DE9D56131AB3}" dt="2023-08-23T22:47:29.686" v="290"/>
          <ac:spMkLst>
            <pc:docMk/>
            <pc:sldMk cId="101654019" sldId="322"/>
            <ac:spMk id="12" creationId="{0D2A9658-6E9E-402B-8499-1E881493BD82}"/>
          </ac:spMkLst>
        </pc:spChg>
        <pc:spChg chg="add del">
          <ac:chgData name="Grace Morton" userId="S::gracem@caritas.org.nz::b5021a6d-a70c-4c1f-ab24-0bebe28a34f4" providerId="AD" clId="Web-{8B1976C2-0EE7-3168-2BDF-DE9D56131AB3}" dt="2023-08-23T22:47:29.686" v="290"/>
          <ac:spMkLst>
            <pc:docMk/>
            <pc:sldMk cId="101654019" sldId="322"/>
            <ac:spMk id="14" creationId="{0F89B888-60BE-4054-A2CE-E5B389E7E5CC}"/>
          </ac:spMkLst>
        </pc:spChg>
        <pc:spChg chg="add del">
          <ac:chgData name="Grace Morton" userId="S::gracem@caritas.org.nz::b5021a6d-a70c-4c1f-ab24-0bebe28a34f4" providerId="AD" clId="Web-{8B1976C2-0EE7-3168-2BDF-DE9D56131AB3}" dt="2023-08-23T22:47:35.921" v="292"/>
          <ac:spMkLst>
            <pc:docMk/>
            <pc:sldMk cId="101654019" sldId="322"/>
            <ac:spMk id="16" creationId="{2C25DD4D-AF7C-475A-A237-1E6041A9406B}"/>
          </ac:spMkLst>
        </pc:spChg>
        <pc:spChg chg="add del">
          <ac:chgData name="Grace Morton" userId="S::gracem@caritas.org.nz::b5021a6d-a70c-4c1f-ab24-0bebe28a34f4" providerId="AD" clId="Web-{8B1976C2-0EE7-3168-2BDF-DE9D56131AB3}" dt="2023-08-23T22:47:38.421" v="294"/>
          <ac:spMkLst>
            <pc:docMk/>
            <pc:sldMk cId="101654019" sldId="322"/>
            <ac:spMk id="18" creationId="{219666B7-59D5-45C6-88FB-7A68BEB0A559}"/>
          </ac:spMkLst>
        </pc:spChg>
        <pc:spChg chg="add del">
          <ac:chgData name="Grace Morton" userId="S::gracem@caritas.org.nz::b5021a6d-a70c-4c1f-ab24-0bebe28a34f4" providerId="AD" clId="Web-{8B1976C2-0EE7-3168-2BDF-DE9D56131AB3}" dt="2023-08-23T22:47:38.421" v="294"/>
          <ac:spMkLst>
            <pc:docMk/>
            <pc:sldMk cId="101654019" sldId="322"/>
            <ac:spMk id="19" creationId="{D19B1E5D-A690-45B4-90B4-37F0CF464B3E}"/>
          </ac:spMkLst>
        </pc:spChg>
        <pc:spChg chg="add del">
          <ac:chgData name="Grace Morton" userId="S::gracem@caritas.org.nz::b5021a6d-a70c-4c1f-ab24-0bebe28a34f4" providerId="AD" clId="Web-{8B1976C2-0EE7-3168-2BDF-DE9D56131AB3}" dt="2023-08-23T22:47:40.906" v="296"/>
          <ac:spMkLst>
            <pc:docMk/>
            <pc:sldMk cId="101654019" sldId="322"/>
            <ac:spMk id="21" creationId="{AFC58823-8FAD-4453-9176-BC2C180CC191}"/>
          </ac:spMkLst>
        </pc:spChg>
        <pc:spChg chg="add del">
          <ac:chgData name="Grace Morton" userId="S::gracem@caritas.org.nz::b5021a6d-a70c-4c1f-ab24-0bebe28a34f4" providerId="AD" clId="Web-{8B1976C2-0EE7-3168-2BDF-DE9D56131AB3}" dt="2023-08-23T22:47:50.235" v="298"/>
          <ac:spMkLst>
            <pc:docMk/>
            <pc:sldMk cId="101654019" sldId="322"/>
            <ac:spMk id="23" creationId="{6038B9A8-33BE-4D0A-A6F6-60809A822D64}"/>
          </ac:spMkLst>
        </pc:spChg>
        <pc:spChg chg="add del">
          <ac:chgData name="Grace Morton" userId="S::gracem@caritas.org.nz::b5021a6d-a70c-4c1f-ab24-0bebe28a34f4" providerId="AD" clId="Web-{8B1976C2-0EE7-3168-2BDF-DE9D56131AB3}" dt="2023-08-23T22:47:50.235" v="298"/>
          <ac:spMkLst>
            <pc:docMk/>
            <pc:sldMk cId="101654019" sldId="322"/>
            <ac:spMk id="24" creationId="{3CB4A8C9-A60A-48BF-9BFC-CEF2DC3D02F7}"/>
          </ac:spMkLst>
        </pc:spChg>
        <pc:spChg chg="add del">
          <ac:chgData name="Grace Morton" userId="S::gracem@caritas.org.nz::b5021a6d-a70c-4c1f-ab24-0bebe28a34f4" providerId="AD" clId="Web-{8B1976C2-0EE7-3168-2BDF-DE9D56131AB3}" dt="2023-08-23T22:47:50.235" v="298"/>
          <ac:spMkLst>
            <pc:docMk/>
            <pc:sldMk cId="101654019" sldId="322"/>
            <ac:spMk id="25" creationId="{12E722D7-86C4-48CA-9C29-B67FCF9EB7B3}"/>
          </ac:spMkLst>
        </pc:spChg>
        <pc:picChg chg="del">
          <ac:chgData name="Grace Morton" userId="S::gracem@caritas.org.nz::b5021a6d-a70c-4c1f-ab24-0bebe28a34f4" providerId="AD" clId="Web-{8B1976C2-0EE7-3168-2BDF-DE9D56131AB3}" dt="2023-08-23T22:46:14.853" v="275"/>
          <ac:picMkLst>
            <pc:docMk/>
            <pc:sldMk cId="101654019" sldId="322"/>
            <ac:picMk id="2" creationId="{2245DC84-640B-9FBD-EBD3-7CE0309798E4}"/>
          </ac:picMkLst>
        </pc:picChg>
        <pc:picChg chg="add mod ord">
          <ac:chgData name="Grace Morton" userId="S::gracem@caritas.org.nz::b5021a6d-a70c-4c1f-ab24-0bebe28a34f4" providerId="AD" clId="Web-{8B1976C2-0EE7-3168-2BDF-DE9D56131AB3}" dt="2023-08-23T22:59:06.940" v="395" actId="1076"/>
          <ac:picMkLst>
            <pc:docMk/>
            <pc:sldMk cId="101654019" sldId="322"/>
            <ac:picMk id="3" creationId="{EDAB58ED-2DD9-A7BA-D037-D62D304D264F}"/>
          </ac:picMkLst>
        </pc:picChg>
        <pc:picChg chg="mod ord">
          <ac:chgData name="Grace Morton" userId="S::gracem@caritas.org.nz::b5021a6d-a70c-4c1f-ab24-0bebe28a34f4" providerId="AD" clId="Web-{8B1976C2-0EE7-3168-2BDF-DE9D56131AB3}" dt="2023-08-23T22:47:50.235" v="298"/>
          <ac:picMkLst>
            <pc:docMk/>
            <pc:sldMk cId="101654019" sldId="322"/>
            <ac:picMk id="4" creationId="{3B5B6304-2587-F80C-92E0-E07D95AC622E}"/>
          </ac:picMkLst>
        </pc:picChg>
        <pc:picChg chg="add del mod">
          <ac:chgData name="Grace Morton" userId="S::gracem@caritas.org.nz::b5021a6d-a70c-4c1f-ab24-0bebe28a34f4" providerId="AD" clId="Web-{8B1976C2-0EE7-3168-2BDF-DE9D56131AB3}" dt="2023-08-23T22:46:57.043" v="283"/>
          <ac:picMkLst>
            <pc:docMk/>
            <pc:sldMk cId="101654019" sldId="322"/>
            <ac:picMk id="5" creationId="{6E3915D3-85F2-4991-F327-BDC8F9EBF9A3}"/>
          </ac:picMkLst>
        </pc:picChg>
        <pc:picChg chg="add mod modCrop">
          <ac:chgData name="Grace Morton" userId="S::gracem@caritas.org.nz::b5021a6d-a70c-4c1f-ab24-0bebe28a34f4" providerId="AD" clId="Web-{8B1976C2-0EE7-3168-2BDF-DE9D56131AB3}" dt="2023-08-23T22:50:37.575" v="319" actId="14100"/>
          <ac:picMkLst>
            <pc:docMk/>
            <pc:sldMk cId="101654019" sldId="322"/>
            <ac:picMk id="9" creationId="{F03DB07E-BDF6-F31F-67B6-DF64654FF480}"/>
          </ac:picMkLst>
        </pc:picChg>
        <pc:picChg chg="del">
          <ac:chgData name="Grace Morton" userId="S::gracem@caritas.org.nz::b5021a6d-a70c-4c1f-ab24-0bebe28a34f4" providerId="AD" clId="Web-{8B1976C2-0EE7-3168-2BDF-DE9D56131AB3}" dt="2023-08-23T22:46:13.118" v="274"/>
          <ac:picMkLst>
            <pc:docMk/>
            <pc:sldMk cId="101654019" sldId="322"/>
            <ac:picMk id="10" creationId="{98B814C3-32F7-D396-D37D-5B3FB35ED2D6}"/>
          </ac:picMkLst>
        </pc:picChg>
        <pc:picChg chg="add mod modCrop">
          <ac:chgData name="Grace Morton" userId="S::gracem@caritas.org.nz::b5021a6d-a70c-4c1f-ab24-0bebe28a34f4" providerId="AD" clId="Web-{8B1976C2-0EE7-3168-2BDF-DE9D56131AB3}" dt="2023-08-23T22:50:13.245" v="317"/>
          <ac:picMkLst>
            <pc:docMk/>
            <pc:sldMk cId="101654019" sldId="322"/>
            <ac:picMk id="11" creationId="{4464F328-5B18-BB97-E022-10B4FA8A3784}"/>
          </ac:picMkLst>
        </pc:picChg>
      </pc:sldChg>
      <pc:sldChg chg="delSp add del replId">
        <pc:chgData name="Grace Morton" userId="S::gracem@caritas.org.nz::b5021a6d-a70c-4c1f-ab24-0bebe28a34f4" providerId="AD" clId="Web-{8B1976C2-0EE7-3168-2BDF-DE9D56131AB3}" dt="2023-08-23T22:40:41.673" v="252"/>
        <pc:sldMkLst>
          <pc:docMk/>
          <pc:sldMk cId="2414039700" sldId="322"/>
        </pc:sldMkLst>
        <pc:picChg chg="del">
          <ac:chgData name="Grace Morton" userId="S::gracem@caritas.org.nz::b5021a6d-a70c-4c1f-ab24-0bebe28a34f4" providerId="AD" clId="Web-{8B1976C2-0EE7-3168-2BDF-DE9D56131AB3}" dt="2023-08-23T22:37:06.251" v="236"/>
          <ac:picMkLst>
            <pc:docMk/>
            <pc:sldMk cId="2414039700" sldId="322"/>
            <ac:picMk id="10" creationId="{98B814C3-32F7-D396-D37D-5B3FB35ED2D6}"/>
          </ac:picMkLst>
        </pc:picChg>
      </pc:sldChg>
      <pc:sldChg chg="del">
        <pc:chgData name="Grace Morton" userId="S::gracem@caritas.org.nz::b5021a6d-a70c-4c1f-ab24-0bebe28a34f4" providerId="AD" clId="Web-{8B1976C2-0EE7-3168-2BDF-DE9D56131AB3}" dt="2023-08-23T22:05:38.880" v="96"/>
        <pc:sldMkLst>
          <pc:docMk/>
          <pc:sldMk cId="3881040336" sldId="322"/>
        </pc:sldMkLst>
      </pc:sldChg>
      <pc:sldChg chg="add del replId">
        <pc:chgData name="Grace Morton" userId="S::gracem@caritas.org.nz::b5021a6d-a70c-4c1f-ab24-0bebe28a34f4" providerId="AD" clId="Web-{8B1976C2-0EE7-3168-2BDF-DE9D56131AB3}" dt="2023-08-23T22:40:43.407" v="253"/>
        <pc:sldMkLst>
          <pc:docMk/>
          <pc:sldMk cId="196667882" sldId="323"/>
        </pc:sldMkLst>
      </pc:sldChg>
      <pc:sldChg chg="addSp delSp modSp add ord replId">
        <pc:chgData name="Grace Morton" userId="S::gracem@caritas.org.nz::b5021a6d-a70c-4c1f-ab24-0bebe28a34f4" providerId="AD" clId="Web-{8B1976C2-0EE7-3168-2BDF-DE9D56131AB3}" dt="2023-08-23T22:55:44.378" v="393" actId="1076"/>
        <pc:sldMkLst>
          <pc:docMk/>
          <pc:sldMk cId="462216168" sldId="323"/>
        </pc:sldMkLst>
        <pc:spChg chg="add mod">
          <ac:chgData name="Grace Morton" userId="S::gracem@caritas.org.nz::b5021a6d-a70c-4c1f-ab24-0bebe28a34f4" providerId="AD" clId="Web-{8B1976C2-0EE7-3168-2BDF-DE9D56131AB3}" dt="2023-08-23T22:55:44.378" v="393" actId="1076"/>
          <ac:spMkLst>
            <pc:docMk/>
            <pc:sldMk cId="462216168" sldId="323"/>
            <ac:spMk id="2" creationId="{9162808B-AB70-4DFA-4CD6-0EADF50A1445}"/>
          </ac:spMkLst>
        </pc:spChg>
        <pc:spChg chg="mod">
          <ac:chgData name="Grace Morton" userId="S::gracem@caritas.org.nz::b5021a6d-a70c-4c1f-ab24-0bebe28a34f4" providerId="AD" clId="Web-{8B1976C2-0EE7-3168-2BDF-DE9D56131AB3}" dt="2023-08-23T22:55:12.517" v="388" actId="1076"/>
          <ac:spMkLst>
            <pc:docMk/>
            <pc:sldMk cId="462216168" sldId="323"/>
            <ac:spMk id="7" creationId="{B7D157FA-EDB1-A515-9E5E-7CD312EAED38}"/>
          </ac:spMkLst>
        </pc:spChg>
        <pc:spChg chg="del">
          <ac:chgData name="Grace Morton" userId="S::gracem@caritas.org.nz::b5021a6d-a70c-4c1f-ab24-0bebe28a34f4" providerId="AD" clId="Web-{8B1976C2-0EE7-3168-2BDF-DE9D56131AB3}" dt="2023-08-23T22:53:38.869" v="355"/>
          <ac:spMkLst>
            <pc:docMk/>
            <pc:sldMk cId="462216168" sldId="323"/>
            <ac:spMk id="8" creationId="{73085023-761F-15D7-FB7B-DDC41C674A89}"/>
          </ac:spMkLst>
        </pc:spChg>
        <pc:picChg chg="del">
          <ac:chgData name="Grace Morton" userId="S::gracem@caritas.org.nz::b5021a6d-a70c-4c1f-ab24-0bebe28a34f4" providerId="AD" clId="Web-{8B1976C2-0EE7-3168-2BDF-DE9D56131AB3}" dt="2023-08-23T22:52:13.832" v="323"/>
          <ac:picMkLst>
            <pc:docMk/>
            <pc:sldMk cId="462216168" sldId="323"/>
            <ac:picMk id="3" creationId="{EDAB58ED-2DD9-A7BA-D037-D62D304D264F}"/>
          </ac:picMkLst>
        </pc:picChg>
      </pc:sldChg>
      <pc:sldChg chg="del">
        <pc:chgData name="Grace Morton" userId="S::gracem@caritas.org.nz::b5021a6d-a70c-4c1f-ab24-0bebe28a34f4" providerId="AD" clId="Web-{8B1976C2-0EE7-3168-2BDF-DE9D56131AB3}" dt="2023-08-23T22:03:56.404" v="85"/>
        <pc:sldMkLst>
          <pc:docMk/>
          <pc:sldMk cId="1897640625" sldId="323"/>
        </pc:sldMkLst>
      </pc:sldChg>
      <pc:sldChg chg="del">
        <pc:chgData name="Grace Morton" userId="S::gracem@caritas.org.nz::b5021a6d-a70c-4c1f-ab24-0bebe28a34f4" providerId="AD" clId="Web-{8B1976C2-0EE7-3168-2BDF-DE9D56131AB3}" dt="2023-08-23T22:03:54.076" v="84"/>
        <pc:sldMkLst>
          <pc:docMk/>
          <pc:sldMk cId="3374345990" sldId="324"/>
        </pc:sldMkLst>
      </pc:sldChg>
      <pc:sldChg chg="del">
        <pc:chgData name="Grace Morton" userId="S::gracem@caritas.org.nz::b5021a6d-a70c-4c1f-ab24-0bebe28a34f4" providerId="AD" clId="Web-{8B1976C2-0EE7-3168-2BDF-DE9D56131AB3}" dt="2023-08-23T22:05:38.880" v="94"/>
        <pc:sldMkLst>
          <pc:docMk/>
          <pc:sldMk cId="3522035547" sldId="325"/>
        </pc:sldMkLst>
      </pc:sldChg>
      <pc:sldChg chg="del">
        <pc:chgData name="Grace Morton" userId="S::gracem@caritas.org.nz::b5021a6d-a70c-4c1f-ab24-0bebe28a34f4" providerId="AD" clId="Web-{8B1976C2-0EE7-3168-2BDF-DE9D56131AB3}" dt="2023-08-23T22:05:38.865" v="93"/>
        <pc:sldMkLst>
          <pc:docMk/>
          <pc:sldMk cId="1029827036" sldId="326"/>
        </pc:sldMkLst>
      </pc:sldChg>
      <pc:sldChg chg="del">
        <pc:chgData name="Grace Morton" userId="S::gracem@caritas.org.nz::b5021a6d-a70c-4c1f-ab24-0bebe28a34f4" providerId="AD" clId="Web-{8B1976C2-0EE7-3168-2BDF-DE9D56131AB3}" dt="2023-08-23T22:03:59.185" v="86"/>
        <pc:sldMkLst>
          <pc:docMk/>
          <pc:sldMk cId="198945660" sldId="327"/>
        </pc:sldMkLst>
      </pc:sldChg>
      <pc:sldChg chg="del">
        <pc:chgData name="Grace Morton" userId="S::gracem@caritas.org.nz::b5021a6d-a70c-4c1f-ab24-0bebe28a34f4" providerId="AD" clId="Web-{8B1976C2-0EE7-3168-2BDF-DE9D56131AB3}" dt="2023-08-23T22:05:38.865" v="92"/>
        <pc:sldMkLst>
          <pc:docMk/>
          <pc:sldMk cId="3282658259" sldId="328"/>
        </pc:sldMkLst>
      </pc:sldChg>
      <pc:sldChg chg="del">
        <pc:chgData name="Grace Morton" userId="S::gracem@caritas.org.nz::b5021a6d-a70c-4c1f-ab24-0bebe28a34f4" providerId="AD" clId="Web-{8B1976C2-0EE7-3168-2BDF-DE9D56131AB3}" dt="2023-08-23T22:05:38.880" v="95"/>
        <pc:sldMkLst>
          <pc:docMk/>
          <pc:sldMk cId="1652229334" sldId="329"/>
        </pc:sldMkLst>
      </pc:sldChg>
      <pc:sldChg chg="del">
        <pc:chgData name="Grace Morton" userId="S::gracem@caritas.org.nz::b5021a6d-a70c-4c1f-ab24-0bebe28a34f4" providerId="AD" clId="Web-{8B1976C2-0EE7-3168-2BDF-DE9D56131AB3}" dt="2023-08-23T22:05:38.865" v="91"/>
        <pc:sldMkLst>
          <pc:docMk/>
          <pc:sldMk cId="3573741852" sldId="330"/>
        </pc:sldMkLst>
      </pc:sldChg>
      <pc:sldChg chg="del">
        <pc:chgData name="Grace Morton" userId="S::gracem@caritas.org.nz::b5021a6d-a70c-4c1f-ab24-0bebe28a34f4" providerId="AD" clId="Web-{8B1976C2-0EE7-3168-2BDF-DE9D56131AB3}" dt="2023-08-23T22:05:38.865" v="90"/>
        <pc:sldMkLst>
          <pc:docMk/>
          <pc:sldMk cId="2693285673" sldId="331"/>
        </pc:sldMkLst>
      </pc:sldChg>
      <pc:sldChg chg="del">
        <pc:chgData name="Grace Morton" userId="S::gracem@caritas.org.nz::b5021a6d-a70c-4c1f-ab24-0bebe28a34f4" providerId="AD" clId="Web-{8B1976C2-0EE7-3168-2BDF-DE9D56131AB3}" dt="2023-08-23T22:05:38.865" v="89"/>
        <pc:sldMkLst>
          <pc:docMk/>
          <pc:sldMk cId="1002191379" sldId="332"/>
        </pc:sldMkLst>
      </pc:sldChg>
      <pc:sldChg chg="del">
        <pc:chgData name="Grace Morton" userId="S::gracem@caritas.org.nz::b5021a6d-a70c-4c1f-ab24-0bebe28a34f4" providerId="AD" clId="Web-{8B1976C2-0EE7-3168-2BDF-DE9D56131AB3}" dt="2023-08-23T22:05:38.865" v="88"/>
        <pc:sldMkLst>
          <pc:docMk/>
          <pc:sldMk cId="432391356" sldId="333"/>
        </pc:sldMkLst>
      </pc:sldChg>
      <pc:sldChg chg="del">
        <pc:chgData name="Grace Morton" userId="S::gracem@caritas.org.nz::b5021a6d-a70c-4c1f-ab24-0bebe28a34f4" providerId="AD" clId="Web-{8B1976C2-0EE7-3168-2BDF-DE9D56131AB3}" dt="2023-08-23T22:05:38.865" v="87"/>
        <pc:sldMkLst>
          <pc:docMk/>
          <pc:sldMk cId="1075227218" sldId="334"/>
        </pc:sldMkLst>
      </pc:sldChg>
      <pc:sldChg chg="add del replId">
        <pc:chgData name="Grace Morton" userId="S::gracem@caritas.org.nz::b5021a6d-a70c-4c1f-ab24-0bebe28a34f4" providerId="AD" clId="Web-{8B1976C2-0EE7-3168-2BDF-DE9D56131AB3}" dt="2023-08-23T22:02:08.990" v="79"/>
        <pc:sldMkLst>
          <pc:docMk/>
          <pc:sldMk cId="1279095872" sldId="335"/>
        </pc:sldMkLst>
      </pc:sldChg>
    </pc:docChg>
  </pc:docChgLst>
  <pc:docChgLst>
    <pc:chgData name="Justine Delport" userId="4bc3058e-161e-470e-8f8b-142833f35901" providerId="ADAL" clId="{5D34C5BC-DB2A-4918-9439-0CFC67CB5583}"/>
    <pc:docChg chg="undo custSel modSld">
      <pc:chgData name="Justine Delport" userId="4bc3058e-161e-470e-8f8b-142833f35901" providerId="ADAL" clId="{5D34C5BC-DB2A-4918-9439-0CFC67CB5583}" dt="2023-06-19T23:15:29.833" v="372"/>
      <pc:docMkLst>
        <pc:docMk/>
      </pc:docMkLst>
      <pc:sldChg chg="addSp delSp">
        <pc:chgData name="Justine Delport" userId="4bc3058e-161e-470e-8f8b-142833f35901" providerId="ADAL" clId="{5D34C5BC-DB2A-4918-9439-0CFC67CB5583}" dt="2023-06-19T22:49:58.098" v="1"/>
        <pc:sldMkLst>
          <pc:docMk/>
          <pc:sldMk cId="2318604011" sldId="256"/>
        </pc:sldMkLst>
        <pc:spChg chg="del">
          <ac:chgData name="Justine Delport" userId="4bc3058e-161e-470e-8f8b-142833f35901" providerId="ADAL" clId="{5D34C5BC-DB2A-4918-9439-0CFC67CB5583}" dt="2023-06-19T22:49:45.133" v="0" actId="21"/>
          <ac:spMkLst>
            <pc:docMk/>
            <pc:sldMk cId="2318604011" sldId="256"/>
            <ac:spMk id="2" creationId="{306AE910-9B20-08A4-D1F5-63B1E44650E6}"/>
          </ac:spMkLst>
        </pc:spChg>
        <pc:spChg chg="del">
          <ac:chgData name="Justine Delport" userId="4bc3058e-161e-470e-8f8b-142833f35901" providerId="ADAL" clId="{5D34C5BC-DB2A-4918-9439-0CFC67CB5583}" dt="2023-06-19T22:49:45.133" v="0" actId="21"/>
          <ac:spMkLst>
            <pc:docMk/>
            <pc:sldMk cId="2318604011" sldId="256"/>
            <ac:spMk id="5" creationId="{5A38BF5F-FEAB-EA99-D5D3-7D43B05A713E}"/>
          </ac:spMkLst>
        </pc:spChg>
        <pc:picChg chg="del">
          <ac:chgData name="Justine Delport" userId="4bc3058e-161e-470e-8f8b-142833f35901" providerId="ADAL" clId="{5D34C5BC-DB2A-4918-9439-0CFC67CB5583}" dt="2023-06-19T22:49:45.133" v="0" actId="21"/>
          <ac:picMkLst>
            <pc:docMk/>
            <pc:sldMk cId="2318604011" sldId="256"/>
            <ac:picMk id="3" creationId="{CF6199FE-1790-4A26-C611-8CB4BCDCBE1A}"/>
          </ac:picMkLst>
        </pc:picChg>
        <pc:picChg chg="del">
          <ac:chgData name="Justine Delport" userId="4bc3058e-161e-470e-8f8b-142833f35901" providerId="ADAL" clId="{5D34C5BC-DB2A-4918-9439-0CFC67CB5583}" dt="2023-06-19T22:49:45.133" v="0" actId="21"/>
          <ac:picMkLst>
            <pc:docMk/>
            <pc:sldMk cId="2318604011" sldId="256"/>
            <ac:picMk id="4" creationId="{2EF775F4-9870-091D-0DF1-530E11CD45EE}"/>
          </ac:picMkLst>
        </pc:picChg>
        <pc:picChg chg="del">
          <ac:chgData name="Justine Delport" userId="4bc3058e-161e-470e-8f8b-142833f35901" providerId="ADAL" clId="{5D34C5BC-DB2A-4918-9439-0CFC67CB5583}" dt="2023-06-19T22:49:45.133" v="0" actId="21"/>
          <ac:picMkLst>
            <pc:docMk/>
            <pc:sldMk cId="2318604011" sldId="256"/>
            <ac:picMk id="6" creationId="{E633E1EA-A2FE-E99B-584D-11E778F09CC6}"/>
          </ac:picMkLst>
        </pc:picChg>
        <pc:picChg chg="add">
          <ac:chgData name="Justine Delport" userId="4bc3058e-161e-470e-8f8b-142833f35901" providerId="ADAL" clId="{5D34C5BC-DB2A-4918-9439-0CFC67CB5583}" dt="2023-06-19T22:49:58.098" v="1"/>
          <ac:picMkLst>
            <pc:docMk/>
            <pc:sldMk cId="2318604011" sldId="256"/>
            <ac:picMk id="9" creationId="{9635877F-910B-F625-E998-CFAA66F91C0F}"/>
          </ac:picMkLst>
        </pc:picChg>
        <pc:picChg chg="del">
          <ac:chgData name="Justine Delport" userId="4bc3058e-161e-470e-8f8b-142833f35901" providerId="ADAL" clId="{5D34C5BC-DB2A-4918-9439-0CFC67CB5583}" dt="2023-06-19T22:49:45.133" v="0" actId="21"/>
          <ac:picMkLst>
            <pc:docMk/>
            <pc:sldMk cId="2318604011" sldId="256"/>
            <ac:picMk id="10" creationId="{F8CA14B4-5A17-3740-881C-2E8D16A6B4A4}"/>
          </ac:picMkLst>
        </pc:picChg>
      </pc:sldChg>
      <pc:sldChg chg="addSp delSp">
        <pc:chgData name="Justine Delport" userId="4bc3058e-161e-470e-8f8b-142833f35901" providerId="ADAL" clId="{5D34C5BC-DB2A-4918-9439-0CFC67CB5583}" dt="2023-06-19T22:58:53.425" v="109"/>
        <pc:sldMkLst>
          <pc:docMk/>
          <pc:sldMk cId="512750630" sldId="257"/>
        </pc:sldMkLst>
        <pc:spChg chg="del">
          <ac:chgData name="Justine Delport" userId="4bc3058e-161e-470e-8f8b-142833f35901" providerId="ADAL" clId="{5D34C5BC-DB2A-4918-9439-0CFC67CB5583}" dt="2023-06-19T22:58:50.513" v="108" actId="21"/>
          <ac:spMkLst>
            <pc:docMk/>
            <pc:sldMk cId="512750630" sldId="257"/>
            <ac:spMk id="2" creationId="{26D1C3EC-DE5A-427D-498E-CBE60217725F}"/>
          </ac:spMkLst>
        </pc:spChg>
        <pc:picChg chg="del">
          <ac:chgData name="Justine Delport" userId="4bc3058e-161e-470e-8f8b-142833f35901" providerId="ADAL" clId="{5D34C5BC-DB2A-4918-9439-0CFC67CB5583}" dt="2023-06-19T22:58:50.513" v="108" actId="21"/>
          <ac:picMkLst>
            <pc:docMk/>
            <pc:sldMk cId="512750630" sldId="257"/>
            <ac:picMk id="4" creationId="{5451A7C2-3799-6AB5-C1F3-679511BB5A7C}"/>
          </ac:picMkLst>
        </pc:picChg>
        <pc:picChg chg="del">
          <ac:chgData name="Justine Delport" userId="4bc3058e-161e-470e-8f8b-142833f35901" providerId="ADAL" clId="{5D34C5BC-DB2A-4918-9439-0CFC67CB5583}" dt="2023-06-19T22:58:50.513" v="108" actId="21"/>
          <ac:picMkLst>
            <pc:docMk/>
            <pc:sldMk cId="512750630" sldId="257"/>
            <ac:picMk id="6" creationId="{8ACE4E8B-9DA7-8377-08BB-89898CE17FD4}"/>
          </ac:picMkLst>
        </pc:picChg>
        <pc:picChg chg="del">
          <ac:chgData name="Justine Delport" userId="4bc3058e-161e-470e-8f8b-142833f35901" providerId="ADAL" clId="{5D34C5BC-DB2A-4918-9439-0CFC67CB5583}" dt="2023-06-19T22:58:50.513" v="108" actId="21"/>
          <ac:picMkLst>
            <pc:docMk/>
            <pc:sldMk cId="512750630" sldId="257"/>
            <ac:picMk id="7" creationId="{8C263725-CA0E-2336-A829-AB133EC0593C}"/>
          </ac:picMkLst>
        </pc:picChg>
        <pc:picChg chg="add">
          <ac:chgData name="Justine Delport" userId="4bc3058e-161e-470e-8f8b-142833f35901" providerId="ADAL" clId="{5D34C5BC-DB2A-4918-9439-0CFC67CB5583}" dt="2023-06-19T22:58:53.425" v="109"/>
          <ac:picMkLst>
            <pc:docMk/>
            <pc:sldMk cId="512750630" sldId="257"/>
            <ac:picMk id="8" creationId="{DCDE9599-A935-F1FF-C34F-A3A5BD84898B}"/>
          </ac:picMkLst>
        </pc:picChg>
      </pc:sldChg>
      <pc:sldChg chg="addSp delSp modSp mod modNotesTx">
        <pc:chgData name="Justine Delport" userId="4bc3058e-161e-470e-8f8b-142833f35901" providerId="ADAL" clId="{5D34C5BC-DB2A-4918-9439-0CFC67CB5583}" dt="2023-06-19T23:15:29.833" v="372"/>
        <pc:sldMkLst>
          <pc:docMk/>
          <pc:sldMk cId="4022688175" sldId="305"/>
        </pc:sldMkLst>
        <pc:spChg chg="del mod">
          <ac:chgData name="Justine Delport" userId="4bc3058e-161e-470e-8f8b-142833f35901" providerId="ADAL" clId="{5D34C5BC-DB2A-4918-9439-0CFC67CB5583}" dt="2023-06-19T23:13:26.750" v="355" actId="21"/>
          <ac:spMkLst>
            <pc:docMk/>
            <pc:sldMk cId="4022688175" sldId="305"/>
            <ac:spMk id="5" creationId="{D5EF5295-7022-AF49-9256-6EEEA466A95A}"/>
          </ac:spMkLst>
        </pc:spChg>
        <pc:spChg chg="add mod">
          <ac:chgData name="Justine Delport" userId="4bc3058e-161e-470e-8f8b-142833f35901" providerId="ADAL" clId="{5D34C5BC-DB2A-4918-9439-0CFC67CB5583}" dt="2023-06-19T23:13:52.918" v="361"/>
          <ac:spMkLst>
            <pc:docMk/>
            <pc:sldMk cId="4022688175" sldId="305"/>
            <ac:spMk id="7" creationId="{91D2A2D5-D6DE-4906-564B-FCE54B94B38B}"/>
          </ac:spMkLst>
        </pc:spChg>
        <pc:spChg chg="add mod">
          <ac:chgData name="Justine Delport" userId="4bc3058e-161e-470e-8f8b-142833f35901" providerId="ADAL" clId="{5D34C5BC-DB2A-4918-9439-0CFC67CB5583}" dt="2023-06-19T23:15:08.869" v="368"/>
          <ac:spMkLst>
            <pc:docMk/>
            <pc:sldMk cId="4022688175" sldId="305"/>
            <ac:spMk id="9" creationId="{47639E01-B1CE-B2EF-96B9-AAAEEAAB3B72}"/>
          </ac:spMkLst>
        </pc:spChg>
        <pc:spChg chg="add mod">
          <ac:chgData name="Justine Delport" userId="4bc3058e-161e-470e-8f8b-142833f35901" providerId="ADAL" clId="{5D34C5BC-DB2A-4918-9439-0CFC67CB5583}" dt="2023-06-19T23:15:29.833" v="372"/>
          <ac:spMkLst>
            <pc:docMk/>
            <pc:sldMk cId="4022688175" sldId="305"/>
            <ac:spMk id="10" creationId="{CE23566A-3AA7-1598-EF9A-827D5A399DDF}"/>
          </ac:spMkLst>
        </pc:spChg>
        <pc:picChg chg="del mod">
          <ac:chgData name="Justine Delport" userId="4bc3058e-161e-470e-8f8b-142833f35901" providerId="ADAL" clId="{5D34C5BC-DB2A-4918-9439-0CFC67CB5583}" dt="2023-06-19T23:13:26.750" v="355" actId="21"/>
          <ac:picMkLst>
            <pc:docMk/>
            <pc:sldMk cId="4022688175" sldId="305"/>
            <ac:picMk id="3" creationId="{51DD2FB8-E911-E544-9CCD-5902B1D13083}"/>
          </ac:picMkLst>
        </pc:picChg>
        <pc:picChg chg="add del mod">
          <ac:chgData name="Justine Delport" userId="4bc3058e-161e-470e-8f8b-142833f35901" providerId="ADAL" clId="{5D34C5BC-DB2A-4918-9439-0CFC67CB5583}" dt="2023-06-19T23:13:26.750" v="355" actId="21"/>
          <ac:picMkLst>
            <pc:docMk/>
            <pc:sldMk cId="4022688175" sldId="305"/>
            <ac:picMk id="4" creationId="{33B46D0B-C118-5734-B878-D90C41DAE9C1}"/>
          </ac:picMkLst>
        </pc:picChg>
        <pc:picChg chg="add mod">
          <ac:chgData name="Justine Delport" userId="4bc3058e-161e-470e-8f8b-142833f35901" providerId="ADAL" clId="{5D34C5BC-DB2A-4918-9439-0CFC67CB5583}" dt="2023-06-19T23:13:31.746" v="357" actId="1076"/>
          <ac:picMkLst>
            <pc:docMk/>
            <pc:sldMk cId="4022688175" sldId="305"/>
            <ac:picMk id="6" creationId="{A5DAD1FB-8843-DA10-F561-74F535B28E8B}"/>
          </ac:picMkLst>
        </pc:picChg>
        <pc:picChg chg="del mod">
          <ac:chgData name="Justine Delport" userId="4bc3058e-161e-470e-8f8b-142833f35901" providerId="ADAL" clId="{5D34C5BC-DB2A-4918-9439-0CFC67CB5583}" dt="2023-06-19T23:13:26.750" v="355" actId="21"/>
          <ac:picMkLst>
            <pc:docMk/>
            <pc:sldMk cId="4022688175" sldId="305"/>
            <ac:picMk id="8" creationId="{D3FA63DB-A6CD-2AF0-ACD3-E8C9A37E4B6D}"/>
          </ac:picMkLst>
        </pc:picChg>
      </pc:sldChg>
      <pc:sldChg chg="addSp delSp">
        <pc:chgData name="Justine Delport" userId="4bc3058e-161e-470e-8f8b-142833f35901" providerId="ADAL" clId="{5D34C5BC-DB2A-4918-9439-0CFC67CB5583}" dt="2023-06-19T22:50:14.314" v="3"/>
        <pc:sldMkLst>
          <pc:docMk/>
          <pc:sldMk cId="1535712025" sldId="306"/>
        </pc:sldMkLst>
        <pc:spChg chg="del">
          <ac:chgData name="Justine Delport" userId="4bc3058e-161e-470e-8f8b-142833f35901" providerId="ADAL" clId="{5D34C5BC-DB2A-4918-9439-0CFC67CB5583}" dt="2023-06-19T22:50:10.396" v="2" actId="21"/>
          <ac:spMkLst>
            <pc:docMk/>
            <pc:sldMk cId="1535712025" sldId="306"/>
            <ac:spMk id="2" creationId="{1F4F171F-0AEE-D7AF-5B47-A217E3E45C21}"/>
          </ac:spMkLst>
        </pc:spChg>
        <pc:picChg chg="del">
          <ac:chgData name="Justine Delport" userId="4bc3058e-161e-470e-8f8b-142833f35901" providerId="ADAL" clId="{5D34C5BC-DB2A-4918-9439-0CFC67CB5583}" dt="2023-06-19T22:50:10.396" v="2" actId="21"/>
          <ac:picMkLst>
            <pc:docMk/>
            <pc:sldMk cId="1535712025" sldId="306"/>
            <ac:picMk id="5" creationId="{5CD01E53-1BB7-D849-124F-5EE7320BCA49}"/>
          </ac:picMkLst>
        </pc:picChg>
        <pc:picChg chg="del">
          <ac:chgData name="Justine Delport" userId="4bc3058e-161e-470e-8f8b-142833f35901" providerId="ADAL" clId="{5D34C5BC-DB2A-4918-9439-0CFC67CB5583}" dt="2023-06-19T22:50:10.396" v="2" actId="21"/>
          <ac:picMkLst>
            <pc:docMk/>
            <pc:sldMk cId="1535712025" sldId="306"/>
            <ac:picMk id="6" creationId="{7E80025B-1CE4-8137-3CFE-2E48B4823381}"/>
          </ac:picMkLst>
        </pc:picChg>
        <pc:picChg chg="del">
          <ac:chgData name="Justine Delport" userId="4bc3058e-161e-470e-8f8b-142833f35901" providerId="ADAL" clId="{5D34C5BC-DB2A-4918-9439-0CFC67CB5583}" dt="2023-06-19T22:50:10.396" v="2" actId="21"/>
          <ac:picMkLst>
            <pc:docMk/>
            <pc:sldMk cId="1535712025" sldId="306"/>
            <ac:picMk id="8" creationId="{5CCB67F1-61BF-D649-C2AA-5B34E41337D0}"/>
          </ac:picMkLst>
        </pc:picChg>
        <pc:picChg chg="del">
          <ac:chgData name="Justine Delport" userId="4bc3058e-161e-470e-8f8b-142833f35901" providerId="ADAL" clId="{5D34C5BC-DB2A-4918-9439-0CFC67CB5583}" dt="2023-06-19T22:50:10.396" v="2" actId="21"/>
          <ac:picMkLst>
            <pc:docMk/>
            <pc:sldMk cId="1535712025" sldId="306"/>
            <ac:picMk id="9" creationId="{627C9F42-2B70-A321-CCBE-CCD7B350C882}"/>
          </ac:picMkLst>
        </pc:picChg>
        <pc:picChg chg="add">
          <ac:chgData name="Justine Delport" userId="4bc3058e-161e-470e-8f8b-142833f35901" providerId="ADAL" clId="{5D34C5BC-DB2A-4918-9439-0CFC67CB5583}" dt="2023-06-19T22:50:14.314" v="3"/>
          <ac:picMkLst>
            <pc:docMk/>
            <pc:sldMk cId="1535712025" sldId="306"/>
            <ac:picMk id="10" creationId="{98B814C3-32F7-D396-D37D-5B3FB35ED2D6}"/>
          </ac:picMkLst>
        </pc:picChg>
      </pc:sldChg>
      <pc:sldChg chg="addSp delSp modSp mod modAnim">
        <pc:chgData name="Justine Delport" userId="4bc3058e-161e-470e-8f8b-142833f35901" providerId="ADAL" clId="{5D34C5BC-DB2A-4918-9439-0CFC67CB5583}" dt="2023-06-19T22:54:46.619" v="48"/>
        <pc:sldMkLst>
          <pc:docMk/>
          <pc:sldMk cId="3739169522" sldId="307"/>
        </pc:sldMkLst>
        <pc:spChg chg="del mod">
          <ac:chgData name="Justine Delport" userId="4bc3058e-161e-470e-8f8b-142833f35901" providerId="ADAL" clId="{5D34C5BC-DB2A-4918-9439-0CFC67CB5583}" dt="2023-06-19T22:50:34.500" v="5" actId="21"/>
          <ac:spMkLst>
            <pc:docMk/>
            <pc:sldMk cId="3739169522" sldId="307"/>
            <ac:spMk id="2" creationId="{835D9999-85B6-1EFF-6432-9E8218735406}"/>
          </ac:spMkLst>
        </pc:spChg>
        <pc:spChg chg="del mod">
          <ac:chgData name="Justine Delport" userId="4bc3058e-161e-470e-8f8b-142833f35901" providerId="ADAL" clId="{5D34C5BC-DB2A-4918-9439-0CFC67CB5583}" dt="2023-06-19T22:50:34.500" v="5" actId="21"/>
          <ac:spMkLst>
            <pc:docMk/>
            <pc:sldMk cId="3739169522" sldId="307"/>
            <ac:spMk id="5" creationId="{3C6C991F-B708-B942-FFE4-9112CD43B83A}"/>
          </ac:spMkLst>
        </pc:spChg>
        <pc:spChg chg="add mod">
          <ac:chgData name="Justine Delport" userId="4bc3058e-161e-470e-8f8b-142833f35901" providerId="ADAL" clId="{5D34C5BC-DB2A-4918-9439-0CFC67CB5583}" dt="2023-06-19T22:52:49.636" v="27" actId="1076"/>
          <ac:spMkLst>
            <pc:docMk/>
            <pc:sldMk cId="3739169522" sldId="307"/>
            <ac:spMk id="11" creationId="{9C685CD7-4134-014A-0C3D-54A1CB5A1AB6}"/>
          </ac:spMkLst>
        </pc:spChg>
        <pc:spChg chg="add mod">
          <ac:chgData name="Justine Delport" userId="4bc3058e-161e-470e-8f8b-142833f35901" providerId="ADAL" clId="{5D34C5BC-DB2A-4918-9439-0CFC67CB5583}" dt="2023-06-19T22:54:46.619" v="48"/>
          <ac:spMkLst>
            <pc:docMk/>
            <pc:sldMk cId="3739169522" sldId="307"/>
            <ac:spMk id="12" creationId="{E6E2F093-4BA0-4A1C-570B-6A5F44E60B93}"/>
          </ac:spMkLst>
        </pc:spChg>
        <pc:spChg chg="add mod">
          <ac:chgData name="Justine Delport" userId="4bc3058e-161e-470e-8f8b-142833f35901" providerId="ADAL" clId="{5D34C5BC-DB2A-4918-9439-0CFC67CB5583}" dt="2023-06-19T22:54:01.937" v="40"/>
          <ac:spMkLst>
            <pc:docMk/>
            <pc:sldMk cId="3739169522" sldId="307"/>
            <ac:spMk id="13" creationId="{F4C8AE4B-5AF0-EBAC-DD6D-78C94C9459D2}"/>
          </ac:spMkLst>
        </pc:spChg>
        <pc:spChg chg="add mod">
          <ac:chgData name="Justine Delport" userId="4bc3058e-161e-470e-8f8b-142833f35901" providerId="ADAL" clId="{5D34C5BC-DB2A-4918-9439-0CFC67CB5583}" dt="2023-06-19T22:53:44.386" v="38"/>
          <ac:spMkLst>
            <pc:docMk/>
            <pc:sldMk cId="3739169522" sldId="307"/>
            <ac:spMk id="14" creationId="{1BD6403A-67D4-328B-C285-90E8C46BDE1B}"/>
          </ac:spMkLst>
        </pc:spChg>
        <pc:spChg chg="add mod">
          <ac:chgData name="Justine Delport" userId="4bc3058e-161e-470e-8f8b-142833f35901" providerId="ADAL" clId="{5D34C5BC-DB2A-4918-9439-0CFC67CB5583}" dt="2023-06-19T22:54:20.062" v="43"/>
          <ac:spMkLst>
            <pc:docMk/>
            <pc:sldMk cId="3739169522" sldId="307"/>
            <ac:spMk id="15" creationId="{F762B57C-2359-DC36-AF12-4178437265D7}"/>
          </ac:spMkLst>
        </pc:spChg>
        <pc:picChg chg="del">
          <ac:chgData name="Justine Delport" userId="4bc3058e-161e-470e-8f8b-142833f35901" providerId="ADAL" clId="{5D34C5BC-DB2A-4918-9439-0CFC67CB5583}" dt="2023-06-19T22:50:34.500" v="5" actId="21"/>
          <ac:picMkLst>
            <pc:docMk/>
            <pc:sldMk cId="3739169522" sldId="307"/>
            <ac:picMk id="6" creationId="{5049E90C-43BE-D7E3-D5C9-ED86C664EDBE}"/>
          </ac:picMkLst>
        </pc:picChg>
        <pc:picChg chg="del mod">
          <ac:chgData name="Justine Delport" userId="4bc3058e-161e-470e-8f8b-142833f35901" providerId="ADAL" clId="{5D34C5BC-DB2A-4918-9439-0CFC67CB5583}" dt="2023-06-19T22:50:34.500" v="5" actId="21"/>
          <ac:picMkLst>
            <pc:docMk/>
            <pc:sldMk cId="3739169522" sldId="307"/>
            <ac:picMk id="7" creationId="{C9938ABD-4E1E-DCCE-85C8-09397E5AD529}"/>
          </ac:picMkLst>
        </pc:picChg>
        <pc:picChg chg="del mod">
          <ac:chgData name="Justine Delport" userId="4bc3058e-161e-470e-8f8b-142833f35901" providerId="ADAL" clId="{5D34C5BC-DB2A-4918-9439-0CFC67CB5583}" dt="2023-06-19T22:50:34.500" v="5" actId="21"/>
          <ac:picMkLst>
            <pc:docMk/>
            <pc:sldMk cId="3739169522" sldId="307"/>
            <ac:picMk id="8" creationId="{4355AE99-EE81-77D4-9994-A17F7891A2D7}"/>
          </ac:picMkLst>
        </pc:picChg>
        <pc:picChg chg="del mod">
          <ac:chgData name="Justine Delport" userId="4bc3058e-161e-470e-8f8b-142833f35901" providerId="ADAL" clId="{5D34C5BC-DB2A-4918-9439-0CFC67CB5583}" dt="2023-06-19T22:50:34.500" v="5" actId="21"/>
          <ac:picMkLst>
            <pc:docMk/>
            <pc:sldMk cId="3739169522" sldId="307"/>
            <ac:picMk id="9" creationId="{CFFE1CDB-FFB9-2A9C-B3EE-FC6D172715B7}"/>
          </ac:picMkLst>
        </pc:picChg>
        <pc:picChg chg="add mod ord">
          <ac:chgData name="Justine Delport" userId="4bc3058e-161e-470e-8f8b-142833f35901" providerId="ADAL" clId="{5D34C5BC-DB2A-4918-9439-0CFC67CB5583}" dt="2023-06-19T22:53:18.546" v="35" actId="1076"/>
          <ac:picMkLst>
            <pc:docMk/>
            <pc:sldMk cId="3739169522" sldId="307"/>
            <ac:picMk id="10" creationId="{160B647D-1E31-3B90-A12E-226A63872ABF}"/>
          </ac:picMkLst>
        </pc:picChg>
      </pc:sldChg>
      <pc:sldChg chg="addSp delSp modSp mod">
        <pc:chgData name="Justine Delport" userId="4bc3058e-161e-470e-8f8b-142833f35901" providerId="ADAL" clId="{5D34C5BC-DB2A-4918-9439-0CFC67CB5583}" dt="2023-06-19T22:55:41.127" v="65" actId="1036"/>
        <pc:sldMkLst>
          <pc:docMk/>
          <pc:sldMk cId="303357689" sldId="308"/>
        </pc:sldMkLst>
        <pc:spChg chg="del">
          <ac:chgData name="Justine Delport" userId="4bc3058e-161e-470e-8f8b-142833f35901" providerId="ADAL" clId="{5D34C5BC-DB2A-4918-9439-0CFC67CB5583}" dt="2023-06-19T22:55:33.453" v="49" actId="21"/>
          <ac:spMkLst>
            <pc:docMk/>
            <pc:sldMk cId="303357689" sldId="308"/>
            <ac:spMk id="7" creationId="{36FBB388-00B0-A751-0011-79AA864BFE8F}"/>
          </ac:spMkLst>
        </pc:spChg>
        <pc:spChg chg="del">
          <ac:chgData name="Justine Delport" userId="4bc3058e-161e-470e-8f8b-142833f35901" providerId="ADAL" clId="{5D34C5BC-DB2A-4918-9439-0CFC67CB5583}" dt="2023-06-19T22:55:33.453" v="49" actId="21"/>
          <ac:spMkLst>
            <pc:docMk/>
            <pc:sldMk cId="303357689" sldId="308"/>
            <ac:spMk id="8" creationId="{91F1D5A2-B063-DBB6-85A5-6756DECDA7C5}"/>
          </ac:spMkLst>
        </pc:spChg>
        <pc:picChg chg="del">
          <ac:chgData name="Justine Delport" userId="4bc3058e-161e-470e-8f8b-142833f35901" providerId="ADAL" clId="{5D34C5BC-DB2A-4918-9439-0CFC67CB5583}" dt="2023-06-19T22:55:33.453" v="49" actId="21"/>
          <ac:picMkLst>
            <pc:docMk/>
            <pc:sldMk cId="303357689" sldId="308"/>
            <ac:picMk id="9" creationId="{D2247DDE-D4F3-55E5-1683-86C9B11E6872}"/>
          </ac:picMkLst>
        </pc:picChg>
        <pc:picChg chg="del">
          <ac:chgData name="Justine Delport" userId="4bc3058e-161e-470e-8f8b-142833f35901" providerId="ADAL" clId="{5D34C5BC-DB2A-4918-9439-0CFC67CB5583}" dt="2023-06-19T22:55:33.453" v="49" actId="21"/>
          <ac:picMkLst>
            <pc:docMk/>
            <pc:sldMk cId="303357689" sldId="308"/>
            <ac:picMk id="10" creationId="{56B72BE6-8BA8-14C1-BC71-ADC9C6483955}"/>
          </ac:picMkLst>
        </pc:picChg>
        <pc:picChg chg="del">
          <ac:chgData name="Justine Delport" userId="4bc3058e-161e-470e-8f8b-142833f35901" providerId="ADAL" clId="{5D34C5BC-DB2A-4918-9439-0CFC67CB5583}" dt="2023-06-19T22:55:33.453" v="49" actId="21"/>
          <ac:picMkLst>
            <pc:docMk/>
            <pc:sldMk cId="303357689" sldId="308"/>
            <ac:picMk id="11" creationId="{88B231A1-2009-83A8-7074-52AECEC244A8}"/>
          </ac:picMkLst>
        </pc:picChg>
        <pc:picChg chg="add mod">
          <ac:chgData name="Justine Delport" userId="4bc3058e-161e-470e-8f8b-142833f35901" providerId="ADAL" clId="{5D34C5BC-DB2A-4918-9439-0CFC67CB5583}" dt="2023-06-19T22:55:41.127" v="65" actId="1036"/>
          <ac:picMkLst>
            <pc:docMk/>
            <pc:sldMk cId="303357689" sldId="308"/>
            <ac:picMk id="12" creationId="{572DED15-0D7F-7041-19BA-5B0862D93385}"/>
          </ac:picMkLst>
        </pc:picChg>
      </pc:sldChg>
      <pc:sldChg chg="addSp delSp modSp mod modNotesTx">
        <pc:chgData name="Justine Delport" userId="4bc3058e-161e-470e-8f8b-142833f35901" providerId="ADAL" clId="{5D34C5BC-DB2A-4918-9439-0CFC67CB5583}" dt="2023-06-19T22:57:20.181" v="97" actId="167"/>
        <pc:sldMkLst>
          <pc:docMk/>
          <pc:sldMk cId="248001676" sldId="310"/>
        </pc:sldMkLst>
        <pc:spChg chg="del mod">
          <ac:chgData name="Justine Delport" userId="4bc3058e-161e-470e-8f8b-142833f35901" providerId="ADAL" clId="{5D34C5BC-DB2A-4918-9439-0CFC67CB5583}" dt="2023-06-19T22:56:00.931" v="67" actId="21"/>
          <ac:spMkLst>
            <pc:docMk/>
            <pc:sldMk cId="248001676" sldId="310"/>
            <ac:spMk id="2" creationId="{17E8E935-9077-EA84-141A-F4A46E6450F5}"/>
          </ac:spMkLst>
        </pc:spChg>
        <pc:spChg chg="add del mod">
          <ac:chgData name="Justine Delport" userId="4bc3058e-161e-470e-8f8b-142833f35901" providerId="ADAL" clId="{5D34C5BC-DB2A-4918-9439-0CFC67CB5583}" dt="2023-06-19T22:56:36.599" v="91" actId="21"/>
          <ac:spMkLst>
            <pc:docMk/>
            <pc:sldMk cId="248001676" sldId="310"/>
            <ac:spMk id="7" creationId="{3F84006D-04DE-BCE7-DE2B-0F312D0AA958}"/>
          </ac:spMkLst>
        </pc:spChg>
        <pc:spChg chg="add mod">
          <ac:chgData name="Justine Delport" userId="4bc3058e-161e-470e-8f8b-142833f35901" providerId="ADAL" clId="{5D34C5BC-DB2A-4918-9439-0CFC67CB5583}" dt="2023-06-19T22:57:09.504" v="96"/>
          <ac:spMkLst>
            <pc:docMk/>
            <pc:sldMk cId="248001676" sldId="310"/>
            <ac:spMk id="9" creationId="{1B746535-6E02-3DD9-8454-87AB05BEBA2F}"/>
          </ac:spMkLst>
        </pc:spChg>
        <pc:picChg chg="del">
          <ac:chgData name="Justine Delport" userId="4bc3058e-161e-470e-8f8b-142833f35901" providerId="ADAL" clId="{5D34C5BC-DB2A-4918-9439-0CFC67CB5583}" dt="2023-06-19T22:56:36.599" v="91" actId="21"/>
          <ac:picMkLst>
            <pc:docMk/>
            <pc:sldMk cId="248001676" sldId="310"/>
            <ac:picMk id="5" creationId="{93A3D883-CB9A-751F-9E88-28096D910A7C}"/>
          </ac:picMkLst>
        </pc:picChg>
        <pc:picChg chg="del">
          <ac:chgData name="Justine Delport" userId="4bc3058e-161e-470e-8f8b-142833f35901" providerId="ADAL" clId="{5D34C5BC-DB2A-4918-9439-0CFC67CB5583}" dt="2023-06-19T22:56:36.599" v="91" actId="21"/>
          <ac:picMkLst>
            <pc:docMk/>
            <pc:sldMk cId="248001676" sldId="310"/>
            <ac:picMk id="6" creationId="{FA1AC5A5-464B-B2D3-4FFE-5084B2C86F7F}"/>
          </ac:picMkLst>
        </pc:picChg>
        <pc:picChg chg="add ord">
          <ac:chgData name="Justine Delport" userId="4bc3058e-161e-470e-8f8b-142833f35901" providerId="ADAL" clId="{5D34C5BC-DB2A-4918-9439-0CFC67CB5583}" dt="2023-06-19T22:57:20.181" v="97" actId="167"/>
          <ac:picMkLst>
            <pc:docMk/>
            <pc:sldMk cId="248001676" sldId="310"/>
            <ac:picMk id="8" creationId="{E0C3F176-0AD4-6D97-4A2D-4A229E8B3433}"/>
          </ac:picMkLst>
        </pc:picChg>
      </pc:sldChg>
      <pc:sldChg chg="addSp delSp modSp mod">
        <pc:chgData name="Justine Delport" userId="4bc3058e-161e-470e-8f8b-142833f35901" providerId="ADAL" clId="{5D34C5BC-DB2A-4918-9439-0CFC67CB5583}" dt="2023-06-19T22:57:49.181" v="101" actId="1076"/>
        <pc:sldMkLst>
          <pc:docMk/>
          <pc:sldMk cId="1697680768" sldId="311"/>
        </pc:sldMkLst>
        <pc:spChg chg="del">
          <ac:chgData name="Justine Delport" userId="4bc3058e-161e-470e-8f8b-142833f35901" providerId="ADAL" clId="{5D34C5BC-DB2A-4918-9439-0CFC67CB5583}" dt="2023-06-19T22:57:35.458" v="98" actId="21"/>
          <ac:spMkLst>
            <pc:docMk/>
            <pc:sldMk cId="1697680768" sldId="311"/>
            <ac:spMk id="9" creationId="{1BD96EE7-0C40-E248-F5F6-E692742AE8EB}"/>
          </ac:spMkLst>
        </pc:spChg>
        <pc:picChg chg="del">
          <ac:chgData name="Justine Delport" userId="4bc3058e-161e-470e-8f8b-142833f35901" providerId="ADAL" clId="{5D34C5BC-DB2A-4918-9439-0CFC67CB5583}" dt="2023-06-19T22:57:35.458" v="98" actId="21"/>
          <ac:picMkLst>
            <pc:docMk/>
            <pc:sldMk cId="1697680768" sldId="311"/>
            <ac:picMk id="3" creationId="{11181B60-0298-4C4A-90D2-0F4ACE07FEF2}"/>
          </ac:picMkLst>
        </pc:picChg>
        <pc:picChg chg="del">
          <ac:chgData name="Justine Delport" userId="4bc3058e-161e-470e-8f8b-142833f35901" providerId="ADAL" clId="{5D34C5BC-DB2A-4918-9439-0CFC67CB5583}" dt="2023-06-19T22:57:35.458" v="98" actId="21"/>
          <ac:picMkLst>
            <pc:docMk/>
            <pc:sldMk cId="1697680768" sldId="311"/>
            <ac:picMk id="8" creationId="{C86BE1A3-3BA5-44E1-49C3-F6F988DFDFC2}"/>
          </ac:picMkLst>
        </pc:picChg>
        <pc:picChg chg="add mod ord">
          <ac:chgData name="Justine Delport" userId="4bc3058e-161e-470e-8f8b-142833f35901" providerId="ADAL" clId="{5D34C5BC-DB2A-4918-9439-0CFC67CB5583}" dt="2023-06-19T22:57:49.181" v="101" actId="1076"/>
          <ac:picMkLst>
            <pc:docMk/>
            <pc:sldMk cId="1697680768" sldId="311"/>
            <ac:picMk id="11" creationId="{EC574F71-A6E0-7782-D83B-58C8F25C74EE}"/>
          </ac:picMkLst>
        </pc:picChg>
      </pc:sldChg>
      <pc:sldChg chg="addSp delSp modSp mod delAnim">
        <pc:chgData name="Justine Delport" userId="4bc3058e-161e-470e-8f8b-142833f35901" providerId="ADAL" clId="{5D34C5BC-DB2A-4918-9439-0CFC67CB5583}" dt="2023-06-19T22:58:28.789" v="105"/>
        <pc:sldMkLst>
          <pc:docMk/>
          <pc:sldMk cId="3638136180" sldId="312"/>
        </pc:sldMkLst>
        <pc:spChg chg="del mod">
          <ac:chgData name="Justine Delport" userId="4bc3058e-161e-470e-8f8b-142833f35901" providerId="ADAL" clId="{5D34C5BC-DB2A-4918-9439-0CFC67CB5583}" dt="2023-06-19T22:58:25.246" v="104" actId="21"/>
          <ac:spMkLst>
            <pc:docMk/>
            <pc:sldMk cId="3638136180" sldId="312"/>
            <ac:spMk id="4" creationId="{74CE6067-C3B8-7D5C-BE3B-A88C8D001933}"/>
          </ac:spMkLst>
        </pc:spChg>
        <pc:picChg chg="del mod">
          <ac:chgData name="Justine Delport" userId="4bc3058e-161e-470e-8f8b-142833f35901" providerId="ADAL" clId="{5D34C5BC-DB2A-4918-9439-0CFC67CB5583}" dt="2023-06-19T22:58:25.246" v="104" actId="21"/>
          <ac:picMkLst>
            <pc:docMk/>
            <pc:sldMk cId="3638136180" sldId="312"/>
            <ac:picMk id="2" creationId="{C3A56FB6-1D5B-BCE1-C43C-74C20430023D}"/>
          </ac:picMkLst>
        </pc:picChg>
        <pc:picChg chg="del mod">
          <ac:chgData name="Justine Delport" userId="4bc3058e-161e-470e-8f8b-142833f35901" providerId="ADAL" clId="{5D34C5BC-DB2A-4918-9439-0CFC67CB5583}" dt="2023-06-19T22:58:25.246" v="104" actId="21"/>
          <ac:picMkLst>
            <pc:docMk/>
            <pc:sldMk cId="3638136180" sldId="312"/>
            <ac:picMk id="3" creationId="{11181B60-0298-4C4A-90D2-0F4ACE07FEF2}"/>
          </ac:picMkLst>
        </pc:picChg>
        <pc:picChg chg="del">
          <ac:chgData name="Justine Delport" userId="4bc3058e-161e-470e-8f8b-142833f35901" providerId="ADAL" clId="{5D34C5BC-DB2A-4918-9439-0CFC67CB5583}" dt="2023-06-19T22:58:25.246" v="104" actId="21"/>
          <ac:picMkLst>
            <pc:docMk/>
            <pc:sldMk cId="3638136180" sldId="312"/>
            <ac:picMk id="5" creationId="{59A88049-56B1-E517-32FE-B8EB6C0CC2B6}"/>
          </ac:picMkLst>
        </pc:picChg>
        <pc:picChg chg="del mod">
          <ac:chgData name="Justine Delport" userId="4bc3058e-161e-470e-8f8b-142833f35901" providerId="ADAL" clId="{5D34C5BC-DB2A-4918-9439-0CFC67CB5583}" dt="2023-06-19T22:58:25.246" v="104" actId="21"/>
          <ac:picMkLst>
            <pc:docMk/>
            <pc:sldMk cId="3638136180" sldId="312"/>
            <ac:picMk id="6" creationId="{C540B7B4-D624-7CAC-7F0B-6BB2A56E041D}"/>
          </ac:picMkLst>
        </pc:picChg>
        <pc:picChg chg="del mod">
          <ac:chgData name="Justine Delport" userId="4bc3058e-161e-470e-8f8b-142833f35901" providerId="ADAL" clId="{5D34C5BC-DB2A-4918-9439-0CFC67CB5583}" dt="2023-06-19T22:58:25.246" v="104" actId="21"/>
          <ac:picMkLst>
            <pc:docMk/>
            <pc:sldMk cId="3638136180" sldId="312"/>
            <ac:picMk id="7" creationId="{0341D36D-B7C4-765C-4F9F-A898B122DF66}"/>
          </ac:picMkLst>
        </pc:picChg>
        <pc:picChg chg="del mod">
          <ac:chgData name="Justine Delport" userId="4bc3058e-161e-470e-8f8b-142833f35901" providerId="ADAL" clId="{5D34C5BC-DB2A-4918-9439-0CFC67CB5583}" dt="2023-06-19T22:58:25.246" v="104" actId="21"/>
          <ac:picMkLst>
            <pc:docMk/>
            <pc:sldMk cId="3638136180" sldId="312"/>
            <ac:picMk id="8" creationId="{77EA02B6-21A0-B1C1-CF5B-7F3AA75CA77F}"/>
          </ac:picMkLst>
        </pc:picChg>
        <pc:picChg chg="del mod">
          <ac:chgData name="Justine Delport" userId="4bc3058e-161e-470e-8f8b-142833f35901" providerId="ADAL" clId="{5D34C5BC-DB2A-4918-9439-0CFC67CB5583}" dt="2023-06-19T22:58:25.246" v="104" actId="21"/>
          <ac:picMkLst>
            <pc:docMk/>
            <pc:sldMk cId="3638136180" sldId="312"/>
            <ac:picMk id="9" creationId="{0F5BE1FA-D3CB-2B2F-83BF-BBCE9DF04149}"/>
          </ac:picMkLst>
        </pc:picChg>
        <pc:picChg chg="del">
          <ac:chgData name="Justine Delport" userId="4bc3058e-161e-470e-8f8b-142833f35901" providerId="ADAL" clId="{5D34C5BC-DB2A-4918-9439-0CFC67CB5583}" dt="2023-06-19T22:58:25.246" v="104" actId="21"/>
          <ac:picMkLst>
            <pc:docMk/>
            <pc:sldMk cId="3638136180" sldId="312"/>
            <ac:picMk id="10" creationId="{48F350C1-BBA6-3853-483B-152D2E612711}"/>
          </ac:picMkLst>
        </pc:picChg>
        <pc:picChg chg="del">
          <ac:chgData name="Justine Delport" userId="4bc3058e-161e-470e-8f8b-142833f35901" providerId="ADAL" clId="{5D34C5BC-DB2A-4918-9439-0CFC67CB5583}" dt="2023-06-19T22:58:25.246" v="104" actId="21"/>
          <ac:picMkLst>
            <pc:docMk/>
            <pc:sldMk cId="3638136180" sldId="312"/>
            <ac:picMk id="11" creationId="{71B6BBAD-1437-955E-7209-7570F081929C}"/>
          </ac:picMkLst>
        </pc:picChg>
        <pc:picChg chg="del">
          <ac:chgData name="Justine Delport" userId="4bc3058e-161e-470e-8f8b-142833f35901" providerId="ADAL" clId="{5D34C5BC-DB2A-4918-9439-0CFC67CB5583}" dt="2023-06-19T22:58:25.246" v="104" actId="21"/>
          <ac:picMkLst>
            <pc:docMk/>
            <pc:sldMk cId="3638136180" sldId="312"/>
            <ac:picMk id="12" creationId="{83841032-5F88-85F3-F532-38ACF7E2F755}"/>
          </ac:picMkLst>
        </pc:picChg>
        <pc:picChg chg="del">
          <ac:chgData name="Justine Delport" userId="4bc3058e-161e-470e-8f8b-142833f35901" providerId="ADAL" clId="{5D34C5BC-DB2A-4918-9439-0CFC67CB5583}" dt="2023-06-19T22:58:25.246" v="104" actId="21"/>
          <ac:picMkLst>
            <pc:docMk/>
            <pc:sldMk cId="3638136180" sldId="312"/>
            <ac:picMk id="13" creationId="{AB98E195-69C1-A314-B40D-125D9D5537B0}"/>
          </ac:picMkLst>
        </pc:picChg>
        <pc:picChg chg="add">
          <ac:chgData name="Justine Delport" userId="4bc3058e-161e-470e-8f8b-142833f35901" providerId="ADAL" clId="{5D34C5BC-DB2A-4918-9439-0CFC67CB5583}" dt="2023-06-19T22:58:28.789" v="105"/>
          <ac:picMkLst>
            <pc:docMk/>
            <pc:sldMk cId="3638136180" sldId="312"/>
            <ac:picMk id="14" creationId="{5724A856-6D61-2ABE-8B30-14BD8016E671}"/>
          </ac:picMkLst>
        </pc:picChg>
      </pc:sldChg>
      <pc:sldChg chg="addSp delSp">
        <pc:chgData name="Justine Delport" userId="4bc3058e-161e-470e-8f8b-142833f35901" providerId="ADAL" clId="{5D34C5BC-DB2A-4918-9439-0CFC67CB5583}" dt="2023-06-19T22:58:43.394" v="107"/>
        <pc:sldMkLst>
          <pc:docMk/>
          <pc:sldMk cId="3634843420" sldId="314"/>
        </pc:sldMkLst>
        <pc:spChg chg="del">
          <ac:chgData name="Justine Delport" userId="4bc3058e-161e-470e-8f8b-142833f35901" providerId="ADAL" clId="{5D34C5BC-DB2A-4918-9439-0CFC67CB5583}" dt="2023-06-19T22:58:40.353" v="106" actId="21"/>
          <ac:spMkLst>
            <pc:docMk/>
            <pc:sldMk cId="3634843420" sldId="314"/>
            <ac:spMk id="8" creationId="{A9B5D10F-379A-63C2-DD1D-BAA17AC4208F}"/>
          </ac:spMkLst>
        </pc:spChg>
        <pc:picChg chg="del">
          <ac:chgData name="Justine Delport" userId="4bc3058e-161e-470e-8f8b-142833f35901" providerId="ADAL" clId="{5D34C5BC-DB2A-4918-9439-0CFC67CB5583}" dt="2023-06-19T22:58:40.353" v="106" actId="21"/>
          <ac:picMkLst>
            <pc:docMk/>
            <pc:sldMk cId="3634843420" sldId="314"/>
            <ac:picMk id="11" creationId="{6B0379D0-A396-6379-93ED-03FA5EB9E8E8}"/>
          </ac:picMkLst>
        </pc:picChg>
        <pc:picChg chg="del">
          <ac:chgData name="Justine Delport" userId="4bc3058e-161e-470e-8f8b-142833f35901" providerId="ADAL" clId="{5D34C5BC-DB2A-4918-9439-0CFC67CB5583}" dt="2023-06-19T22:58:40.353" v="106" actId="21"/>
          <ac:picMkLst>
            <pc:docMk/>
            <pc:sldMk cId="3634843420" sldId="314"/>
            <ac:picMk id="12" creationId="{DC392EFD-4354-E00B-F487-E732D8FA2913}"/>
          </ac:picMkLst>
        </pc:picChg>
        <pc:picChg chg="del">
          <ac:chgData name="Justine Delport" userId="4bc3058e-161e-470e-8f8b-142833f35901" providerId="ADAL" clId="{5D34C5BC-DB2A-4918-9439-0CFC67CB5583}" dt="2023-06-19T22:58:40.353" v="106" actId="21"/>
          <ac:picMkLst>
            <pc:docMk/>
            <pc:sldMk cId="3634843420" sldId="314"/>
            <ac:picMk id="13" creationId="{EF48D3D8-4634-B487-4933-497E871D80D3}"/>
          </ac:picMkLst>
        </pc:picChg>
        <pc:picChg chg="add">
          <ac:chgData name="Justine Delport" userId="4bc3058e-161e-470e-8f8b-142833f35901" providerId="ADAL" clId="{5D34C5BC-DB2A-4918-9439-0CFC67CB5583}" dt="2023-06-19T22:58:43.394" v="107"/>
          <ac:picMkLst>
            <pc:docMk/>
            <pc:sldMk cId="3634843420" sldId="314"/>
            <ac:picMk id="14" creationId="{B36C9ED3-9AC8-25E0-D25E-C1015057B2CA}"/>
          </ac:picMkLst>
        </pc:picChg>
      </pc:sldChg>
      <pc:sldChg chg="addSp delSp modSp mod modNotesTx">
        <pc:chgData name="Justine Delport" userId="4bc3058e-161e-470e-8f8b-142833f35901" providerId="ADAL" clId="{5D34C5BC-DB2A-4918-9439-0CFC67CB5583}" dt="2023-06-19T23:11:02.689" v="324"/>
        <pc:sldMkLst>
          <pc:docMk/>
          <pc:sldMk cId="4103494898" sldId="315"/>
        </pc:sldMkLst>
        <pc:spChg chg="add del mod">
          <ac:chgData name="Justine Delport" userId="4bc3058e-161e-470e-8f8b-142833f35901" providerId="ADAL" clId="{5D34C5BC-DB2A-4918-9439-0CFC67CB5583}" dt="2023-06-19T23:10:02.618" v="315" actId="21"/>
          <ac:spMkLst>
            <pc:docMk/>
            <pc:sldMk cId="4103494898" sldId="315"/>
            <ac:spMk id="5" creationId="{B013E08A-7C89-AD94-4497-2F2BF3C9FB35}"/>
          </ac:spMkLst>
        </pc:spChg>
        <pc:spChg chg="add del mod">
          <ac:chgData name="Justine Delport" userId="4bc3058e-161e-470e-8f8b-142833f35901" providerId="ADAL" clId="{5D34C5BC-DB2A-4918-9439-0CFC67CB5583}" dt="2023-06-19T23:10:02.618" v="315" actId="21"/>
          <ac:spMkLst>
            <pc:docMk/>
            <pc:sldMk cId="4103494898" sldId="315"/>
            <ac:spMk id="6" creationId="{86C0CDDE-725A-A08E-4356-7D5530F5A87E}"/>
          </ac:spMkLst>
        </pc:spChg>
        <pc:spChg chg="add mod">
          <ac:chgData name="Justine Delport" userId="4bc3058e-161e-470e-8f8b-142833f35901" providerId="ADAL" clId="{5D34C5BC-DB2A-4918-9439-0CFC67CB5583}" dt="2023-06-19T23:10:35.223" v="320"/>
          <ac:spMkLst>
            <pc:docMk/>
            <pc:sldMk cId="4103494898" sldId="315"/>
            <ac:spMk id="12" creationId="{2E98036C-EE2B-A511-EE81-D35AC805245B}"/>
          </ac:spMkLst>
        </pc:spChg>
        <pc:spChg chg="add mod">
          <ac:chgData name="Justine Delport" userId="4bc3058e-161e-470e-8f8b-142833f35901" providerId="ADAL" clId="{5D34C5BC-DB2A-4918-9439-0CFC67CB5583}" dt="2023-06-19T23:11:02.689" v="324"/>
          <ac:spMkLst>
            <pc:docMk/>
            <pc:sldMk cId="4103494898" sldId="315"/>
            <ac:spMk id="13" creationId="{4B07463C-87BF-781B-EDDB-339FE2FCA4A1}"/>
          </ac:spMkLst>
        </pc:spChg>
        <pc:picChg chg="add del mod">
          <ac:chgData name="Justine Delport" userId="4bc3058e-161e-470e-8f8b-142833f35901" providerId="ADAL" clId="{5D34C5BC-DB2A-4918-9439-0CFC67CB5583}" dt="2023-06-19T23:09:17.527" v="306" actId="478"/>
          <ac:picMkLst>
            <pc:docMk/>
            <pc:sldMk cId="4103494898" sldId="315"/>
            <ac:picMk id="2" creationId="{BAAB7DAD-DBBF-C05A-808A-C3393909C3D1}"/>
          </ac:picMkLst>
        </pc:picChg>
        <pc:picChg chg="add del mod">
          <ac:chgData name="Justine Delport" userId="4bc3058e-161e-470e-8f8b-142833f35901" providerId="ADAL" clId="{5D34C5BC-DB2A-4918-9439-0CFC67CB5583}" dt="2023-06-19T23:10:02.618" v="315" actId="21"/>
          <ac:picMkLst>
            <pc:docMk/>
            <pc:sldMk cId="4103494898" sldId="315"/>
            <ac:picMk id="3" creationId="{11181B60-0298-4C4A-90D2-0F4ACE07FEF2}"/>
          </ac:picMkLst>
        </pc:picChg>
        <pc:picChg chg="add del mod">
          <ac:chgData name="Justine Delport" userId="4bc3058e-161e-470e-8f8b-142833f35901" providerId="ADAL" clId="{5D34C5BC-DB2A-4918-9439-0CFC67CB5583}" dt="2023-06-19T23:10:02.618" v="315" actId="21"/>
          <ac:picMkLst>
            <pc:docMk/>
            <pc:sldMk cId="4103494898" sldId="315"/>
            <ac:picMk id="7" creationId="{7056ACF7-B128-A767-0AEB-7C3A95C1F8B8}"/>
          </ac:picMkLst>
        </pc:picChg>
        <pc:picChg chg="add del">
          <ac:chgData name="Justine Delport" userId="4bc3058e-161e-470e-8f8b-142833f35901" providerId="ADAL" clId="{5D34C5BC-DB2A-4918-9439-0CFC67CB5583}" dt="2023-06-19T23:06:33.921" v="229"/>
          <ac:picMkLst>
            <pc:docMk/>
            <pc:sldMk cId="4103494898" sldId="315"/>
            <ac:picMk id="8" creationId="{F0CAF83B-F520-936A-973F-6D4B5760B09D}"/>
          </ac:picMkLst>
        </pc:picChg>
        <pc:picChg chg="add del mod">
          <ac:chgData name="Justine Delport" userId="4bc3058e-161e-470e-8f8b-142833f35901" providerId="ADAL" clId="{5D34C5BC-DB2A-4918-9439-0CFC67CB5583}" dt="2023-06-19T23:10:02.618" v="315" actId="21"/>
          <ac:picMkLst>
            <pc:docMk/>
            <pc:sldMk cId="4103494898" sldId="315"/>
            <ac:picMk id="10" creationId="{2C3D7FFE-31B7-6BDA-6FB9-56123E936725}"/>
          </ac:picMkLst>
        </pc:picChg>
        <pc:picChg chg="add">
          <ac:chgData name="Justine Delport" userId="4bc3058e-161e-470e-8f8b-142833f35901" providerId="ADAL" clId="{5D34C5BC-DB2A-4918-9439-0CFC67CB5583}" dt="2023-06-19T23:10:05.877" v="316"/>
          <ac:picMkLst>
            <pc:docMk/>
            <pc:sldMk cId="4103494898" sldId="315"/>
            <ac:picMk id="11" creationId="{773367B7-407A-D3DB-430D-2E574C72694B}"/>
          </ac:picMkLst>
        </pc:picChg>
      </pc:sldChg>
      <pc:sldChg chg="addSp delSp">
        <pc:chgData name="Justine Delport" userId="4bc3058e-161e-470e-8f8b-142833f35901" providerId="ADAL" clId="{5D34C5BC-DB2A-4918-9439-0CFC67CB5583}" dt="2023-06-19T22:59:03.937" v="111"/>
        <pc:sldMkLst>
          <pc:docMk/>
          <pc:sldMk cId="3753848914" sldId="316"/>
        </pc:sldMkLst>
        <pc:spChg chg="del">
          <ac:chgData name="Justine Delport" userId="4bc3058e-161e-470e-8f8b-142833f35901" providerId="ADAL" clId="{5D34C5BC-DB2A-4918-9439-0CFC67CB5583}" dt="2023-06-19T22:59:01.118" v="110" actId="21"/>
          <ac:spMkLst>
            <pc:docMk/>
            <pc:sldMk cId="3753848914" sldId="316"/>
            <ac:spMk id="2" creationId="{B57F5C53-B48E-2105-B840-D29D8674E433}"/>
          </ac:spMkLst>
        </pc:spChg>
        <pc:picChg chg="del">
          <ac:chgData name="Justine Delport" userId="4bc3058e-161e-470e-8f8b-142833f35901" providerId="ADAL" clId="{5D34C5BC-DB2A-4918-9439-0CFC67CB5583}" dt="2023-06-19T22:59:01.118" v="110" actId="21"/>
          <ac:picMkLst>
            <pc:docMk/>
            <pc:sldMk cId="3753848914" sldId="316"/>
            <ac:picMk id="4" creationId="{888C39BA-7917-CC5E-C366-9C58D1D8EED7}"/>
          </ac:picMkLst>
        </pc:picChg>
        <pc:picChg chg="del">
          <ac:chgData name="Justine Delport" userId="4bc3058e-161e-470e-8f8b-142833f35901" providerId="ADAL" clId="{5D34C5BC-DB2A-4918-9439-0CFC67CB5583}" dt="2023-06-19T22:59:01.118" v="110" actId="21"/>
          <ac:picMkLst>
            <pc:docMk/>
            <pc:sldMk cId="3753848914" sldId="316"/>
            <ac:picMk id="6" creationId="{EDEE2F0C-2420-E821-3A86-B70CD3F65763}"/>
          </ac:picMkLst>
        </pc:picChg>
        <pc:picChg chg="del">
          <ac:chgData name="Justine Delport" userId="4bc3058e-161e-470e-8f8b-142833f35901" providerId="ADAL" clId="{5D34C5BC-DB2A-4918-9439-0CFC67CB5583}" dt="2023-06-19T22:59:01.118" v="110" actId="21"/>
          <ac:picMkLst>
            <pc:docMk/>
            <pc:sldMk cId="3753848914" sldId="316"/>
            <ac:picMk id="7" creationId="{C06E72AB-9EE9-9996-F17B-F404E287C7AA}"/>
          </ac:picMkLst>
        </pc:picChg>
        <pc:picChg chg="add">
          <ac:chgData name="Justine Delport" userId="4bc3058e-161e-470e-8f8b-142833f35901" providerId="ADAL" clId="{5D34C5BC-DB2A-4918-9439-0CFC67CB5583}" dt="2023-06-19T22:59:03.937" v="111"/>
          <ac:picMkLst>
            <pc:docMk/>
            <pc:sldMk cId="3753848914" sldId="316"/>
            <ac:picMk id="8" creationId="{987B4E2F-8BFF-9787-5EFF-1752B9A2A62E}"/>
          </ac:picMkLst>
        </pc:picChg>
      </pc:sldChg>
      <pc:sldChg chg="addSp delSp">
        <pc:chgData name="Justine Delport" userId="4bc3058e-161e-470e-8f8b-142833f35901" providerId="ADAL" clId="{5D34C5BC-DB2A-4918-9439-0CFC67CB5583}" dt="2023-06-19T22:59:44.328" v="118"/>
        <pc:sldMkLst>
          <pc:docMk/>
          <pc:sldMk cId="2996466423" sldId="317"/>
        </pc:sldMkLst>
        <pc:spChg chg="del">
          <ac:chgData name="Justine Delport" userId="4bc3058e-161e-470e-8f8b-142833f35901" providerId="ADAL" clId="{5D34C5BC-DB2A-4918-9439-0CFC67CB5583}" dt="2023-06-19T22:59:41.431" v="117" actId="21"/>
          <ac:spMkLst>
            <pc:docMk/>
            <pc:sldMk cId="2996466423" sldId="317"/>
            <ac:spMk id="2" creationId="{E9393EBC-1F5E-0B75-F1B2-0C4947032939}"/>
          </ac:spMkLst>
        </pc:spChg>
        <pc:picChg chg="del">
          <ac:chgData name="Justine Delport" userId="4bc3058e-161e-470e-8f8b-142833f35901" providerId="ADAL" clId="{5D34C5BC-DB2A-4918-9439-0CFC67CB5583}" dt="2023-06-19T22:59:41.431" v="117" actId="21"/>
          <ac:picMkLst>
            <pc:docMk/>
            <pc:sldMk cId="2996466423" sldId="317"/>
            <ac:picMk id="4" creationId="{DDACCC24-FF88-43D6-C17C-BBD988ABB22B}"/>
          </ac:picMkLst>
        </pc:picChg>
        <pc:picChg chg="del">
          <ac:chgData name="Justine Delport" userId="4bc3058e-161e-470e-8f8b-142833f35901" providerId="ADAL" clId="{5D34C5BC-DB2A-4918-9439-0CFC67CB5583}" dt="2023-06-19T22:59:41.431" v="117" actId="21"/>
          <ac:picMkLst>
            <pc:docMk/>
            <pc:sldMk cId="2996466423" sldId="317"/>
            <ac:picMk id="6" creationId="{906D2E3C-E84A-30F1-1FD9-88EDA69BD9DB}"/>
          </ac:picMkLst>
        </pc:picChg>
        <pc:picChg chg="del">
          <ac:chgData name="Justine Delport" userId="4bc3058e-161e-470e-8f8b-142833f35901" providerId="ADAL" clId="{5D34C5BC-DB2A-4918-9439-0CFC67CB5583}" dt="2023-06-19T22:59:41.431" v="117" actId="21"/>
          <ac:picMkLst>
            <pc:docMk/>
            <pc:sldMk cId="2996466423" sldId="317"/>
            <ac:picMk id="7" creationId="{E799B42F-69BD-76BA-B64C-4943E1819172}"/>
          </ac:picMkLst>
        </pc:picChg>
        <pc:picChg chg="add">
          <ac:chgData name="Justine Delport" userId="4bc3058e-161e-470e-8f8b-142833f35901" providerId="ADAL" clId="{5D34C5BC-DB2A-4918-9439-0CFC67CB5583}" dt="2023-06-19T22:59:44.328" v="118"/>
          <ac:picMkLst>
            <pc:docMk/>
            <pc:sldMk cId="2996466423" sldId="317"/>
            <ac:picMk id="8" creationId="{8115484C-0FF8-05D4-84C5-CBC78E7C5CB2}"/>
          </ac:picMkLst>
        </pc:picChg>
      </pc:sldChg>
      <pc:sldChg chg="addSp delSp modSp mod">
        <pc:chgData name="Justine Delport" userId="4bc3058e-161e-470e-8f8b-142833f35901" providerId="ADAL" clId="{5D34C5BC-DB2A-4918-9439-0CFC67CB5583}" dt="2023-06-19T22:59:33.770" v="116"/>
        <pc:sldMkLst>
          <pc:docMk/>
          <pc:sldMk cId="76836047" sldId="318"/>
        </pc:sldMkLst>
        <pc:spChg chg="del mod">
          <ac:chgData name="Justine Delport" userId="4bc3058e-161e-470e-8f8b-142833f35901" providerId="ADAL" clId="{5D34C5BC-DB2A-4918-9439-0CFC67CB5583}" dt="2023-06-19T22:59:30.147" v="115" actId="21"/>
          <ac:spMkLst>
            <pc:docMk/>
            <pc:sldMk cId="76836047" sldId="318"/>
            <ac:spMk id="2" creationId="{21FE8F3C-46D2-964F-E166-53D9786E1D60}"/>
          </ac:spMkLst>
        </pc:spChg>
        <pc:picChg chg="del">
          <ac:chgData name="Justine Delport" userId="4bc3058e-161e-470e-8f8b-142833f35901" providerId="ADAL" clId="{5D34C5BC-DB2A-4918-9439-0CFC67CB5583}" dt="2023-06-19T22:59:30.147" v="115" actId="21"/>
          <ac:picMkLst>
            <pc:docMk/>
            <pc:sldMk cId="76836047" sldId="318"/>
            <ac:picMk id="4" creationId="{9CB0B2B1-6F0D-FDC1-F19F-8E0D1BC1AD21}"/>
          </ac:picMkLst>
        </pc:picChg>
        <pc:picChg chg="del">
          <ac:chgData name="Justine Delport" userId="4bc3058e-161e-470e-8f8b-142833f35901" providerId="ADAL" clId="{5D34C5BC-DB2A-4918-9439-0CFC67CB5583}" dt="2023-06-19T22:59:30.147" v="115" actId="21"/>
          <ac:picMkLst>
            <pc:docMk/>
            <pc:sldMk cId="76836047" sldId="318"/>
            <ac:picMk id="6" creationId="{D821B616-53C7-7B05-839C-B1E291870A23}"/>
          </ac:picMkLst>
        </pc:picChg>
        <pc:picChg chg="del">
          <ac:chgData name="Justine Delport" userId="4bc3058e-161e-470e-8f8b-142833f35901" providerId="ADAL" clId="{5D34C5BC-DB2A-4918-9439-0CFC67CB5583}" dt="2023-06-19T22:59:30.147" v="115" actId="21"/>
          <ac:picMkLst>
            <pc:docMk/>
            <pc:sldMk cId="76836047" sldId="318"/>
            <ac:picMk id="7" creationId="{37D67445-DCBF-FEE3-5257-D55FDB1FEBA2}"/>
          </ac:picMkLst>
        </pc:picChg>
        <pc:picChg chg="add">
          <ac:chgData name="Justine Delport" userId="4bc3058e-161e-470e-8f8b-142833f35901" providerId="ADAL" clId="{5D34C5BC-DB2A-4918-9439-0CFC67CB5583}" dt="2023-06-19T22:59:33.770" v="116"/>
          <ac:picMkLst>
            <pc:docMk/>
            <pc:sldMk cId="76836047" sldId="318"/>
            <ac:picMk id="8" creationId="{41288B62-AFBC-782A-539E-972927F8C453}"/>
          </ac:picMkLst>
        </pc:picChg>
      </pc:sldChg>
      <pc:sldChg chg="addSp delSp">
        <pc:chgData name="Justine Delport" userId="4bc3058e-161e-470e-8f8b-142833f35901" providerId="ADAL" clId="{5D34C5BC-DB2A-4918-9439-0CFC67CB5583}" dt="2023-06-19T22:59:14.747" v="113"/>
        <pc:sldMkLst>
          <pc:docMk/>
          <pc:sldMk cId="1771587483" sldId="319"/>
        </pc:sldMkLst>
        <pc:spChg chg="del">
          <ac:chgData name="Justine Delport" userId="4bc3058e-161e-470e-8f8b-142833f35901" providerId="ADAL" clId="{5D34C5BC-DB2A-4918-9439-0CFC67CB5583}" dt="2023-06-19T22:59:11.678" v="112" actId="21"/>
          <ac:spMkLst>
            <pc:docMk/>
            <pc:sldMk cId="1771587483" sldId="319"/>
            <ac:spMk id="2" creationId="{B7EB9FC0-6E1F-397E-D60D-0F65284697A4}"/>
          </ac:spMkLst>
        </pc:spChg>
        <pc:picChg chg="del">
          <ac:chgData name="Justine Delport" userId="4bc3058e-161e-470e-8f8b-142833f35901" providerId="ADAL" clId="{5D34C5BC-DB2A-4918-9439-0CFC67CB5583}" dt="2023-06-19T22:59:11.678" v="112" actId="21"/>
          <ac:picMkLst>
            <pc:docMk/>
            <pc:sldMk cId="1771587483" sldId="319"/>
            <ac:picMk id="4" creationId="{2BA98C9D-3F4C-F2AD-DBE7-8C1F692723E4}"/>
          </ac:picMkLst>
        </pc:picChg>
        <pc:picChg chg="del">
          <ac:chgData name="Justine Delport" userId="4bc3058e-161e-470e-8f8b-142833f35901" providerId="ADAL" clId="{5D34C5BC-DB2A-4918-9439-0CFC67CB5583}" dt="2023-06-19T22:59:11.678" v="112" actId="21"/>
          <ac:picMkLst>
            <pc:docMk/>
            <pc:sldMk cId="1771587483" sldId="319"/>
            <ac:picMk id="6" creationId="{59E056CB-E158-654A-96E2-4B527601BC43}"/>
          </ac:picMkLst>
        </pc:picChg>
        <pc:picChg chg="del">
          <ac:chgData name="Justine Delport" userId="4bc3058e-161e-470e-8f8b-142833f35901" providerId="ADAL" clId="{5D34C5BC-DB2A-4918-9439-0CFC67CB5583}" dt="2023-06-19T22:59:11.678" v="112" actId="21"/>
          <ac:picMkLst>
            <pc:docMk/>
            <pc:sldMk cId="1771587483" sldId="319"/>
            <ac:picMk id="7" creationId="{6E07675B-A4EB-7D7F-0250-E1812AE47314}"/>
          </ac:picMkLst>
        </pc:picChg>
        <pc:picChg chg="add">
          <ac:chgData name="Justine Delport" userId="4bc3058e-161e-470e-8f8b-142833f35901" providerId="ADAL" clId="{5D34C5BC-DB2A-4918-9439-0CFC67CB5583}" dt="2023-06-19T22:59:14.747" v="113"/>
          <ac:picMkLst>
            <pc:docMk/>
            <pc:sldMk cId="1771587483" sldId="319"/>
            <ac:picMk id="8" creationId="{26E74639-967E-7B3F-B280-254BC4BD434B}"/>
          </ac:picMkLst>
        </pc:picChg>
      </pc:sldChg>
      <pc:sldChg chg="addSp delSp modSp mod modNotesTx">
        <pc:chgData name="Justine Delport" userId="4bc3058e-161e-470e-8f8b-142833f35901" providerId="ADAL" clId="{5D34C5BC-DB2A-4918-9439-0CFC67CB5583}" dt="2023-06-19T23:02:02.222" v="170" actId="167"/>
        <pc:sldMkLst>
          <pc:docMk/>
          <pc:sldMk cId="1251909735" sldId="320"/>
        </pc:sldMkLst>
        <pc:spChg chg="del mod">
          <ac:chgData name="Justine Delport" userId="4bc3058e-161e-470e-8f8b-142833f35901" providerId="ADAL" clId="{5D34C5BC-DB2A-4918-9439-0CFC67CB5583}" dt="2023-06-19T23:01:15.349" v="164" actId="21"/>
          <ac:spMkLst>
            <pc:docMk/>
            <pc:sldMk cId="1251909735" sldId="320"/>
            <ac:spMk id="2" creationId="{1630BAD6-3E31-3609-5AFF-A3FF37F1363C}"/>
          </ac:spMkLst>
        </pc:spChg>
        <pc:spChg chg="add mod">
          <ac:chgData name="Justine Delport" userId="4bc3058e-161e-470e-8f8b-142833f35901" providerId="ADAL" clId="{5D34C5BC-DB2A-4918-9439-0CFC67CB5583}" dt="2023-06-19T23:01:47.526" v="169"/>
          <ac:spMkLst>
            <pc:docMk/>
            <pc:sldMk cId="1251909735" sldId="320"/>
            <ac:spMk id="9" creationId="{829D2DE5-A43F-5911-4A45-21BCCD4C439B}"/>
          </ac:spMkLst>
        </pc:spChg>
        <pc:picChg chg="mod">
          <ac:chgData name="Justine Delport" userId="4bc3058e-161e-470e-8f8b-142833f35901" providerId="ADAL" clId="{5D34C5BC-DB2A-4918-9439-0CFC67CB5583}" dt="2023-06-19T23:01:09.538" v="163" actId="1076"/>
          <ac:picMkLst>
            <pc:docMk/>
            <pc:sldMk cId="1251909735" sldId="320"/>
            <ac:picMk id="4" creationId="{32F64BC1-5505-0CFA-0E7E-9F8D36373A20}"/>
          </ac:picMkLst>
        </pc:picChg>
        <pc:picChg chg="del">
          <ac:chgData name="Justine Delport" userId="4bc3058e-161e-470e-8f8b-142833f35901" providerId="ADAL" clId="{5D34C5BC-DB2A-4918-9439-0CFC67CB5583}" dt="2023-06-19T23:01:15.349" v="164" actId="21"/>
          <ac:picMkLst>
            <pc:docMk/>
            <pc:sldMk cId="1251909735" sldId="320"/>
            <ac:picMk id="6" creationId="{8082B9E4-5BD9-6426-7260-650B9B18909D}"/>
          </ac:picMkLst>
        </pc:picChg>
        <pc:picChg chg="del">
          <ac:chgData name="Justine Delport" userId="4bc3058e-161e-470e-8f8b-142833f35901" providerId="ADAL" clId="{5D34C5BC-DB2A-4918-9439-0CFC67CB5583}" dt="2023-06-19T23:01:15.349" v="164" actId="21"/>
          <ac:picMkLst>
            <pc:docMk/>
            <pc:sldMk cId="1251909735" sldId="320"/>
            <ac:picMk id="7" creationId="{9A63C4A6-A459-4E3D-A43A-ED5372D9C537}"/>
          </ac:picMkLst>
        </pc:picChg>
        <pc:picChg chg="add ord">
          <ac:chgData name="Justine Delport" userId="4bc3058e-161e-470e-8f8b-142833f35901" providerId="ADAL" clId="{5D34C5BC-DB2A-4918-9439-0CFC67CB5583}" dt="2023-06-19T23:02:02.222" v="170" actId="167"/>
          <ac:picMkLst>
            <pc:docMk/>
            <pc:sldMk cId="1251909735" sldId="320"/>
            <ac:picMk id="8" creationId="{D6110C73-144F-B6C9-0D35-910D0F6761D9}"/>
          </ac:picMkLst>
        </pc:picChg>
      </pc:sldChg>
      <pc:sldChg chg="addSp delSp modSp">
        <pc:chgData name="Justine Delport" userId="4bc3058e-161e-470e-8f8b-142833f35901" providerId="ADAL" clId="{5D34C5BC-DB2A-4918-9439-0CFC67CB5583}" dt="2023-06-19T23:00:01.845" v="123"/>
        <pc:sldMkLst>
          <pc:docMk/>
          <pc:sldMk cId="560553502" sldId="321"/>
        </pc:sldMkLst>
        <pc:spChg chg="del">
          <ac:chgData name="Justine Delport" userId="4bc3058e-161e-470e-8f8b-142833f35901" providerId="ADAL" clId="{5D34C5BC-DB2A-4918-9439-0CFC67CB5583}" dt="2023-06-19T22:59:59.070" v="122" actId="21"/>
          <ac:spMkLst>
            <pc:docMk/>
            <pc:sldMk cId="560553502" sldId="321"/>
            <ac:spMk id="2" creationId="{13B69B89-E655-2EE2-310B-A6F4AD91F3AC}"/>
          </ac:spMkLst>
        </pc:spChg>
        <pc:picChg chg="del mod">
          <ac:chgData name="Justine Delport" userId="4bc3058e-161e-470e-8f8b-142833f35901" providerId="ADAL" clId="{5D34C5BC-DB2A-4918-9439-0CFC67CB5583}" dt="2023-06-19T22:59:59.070" v="122" actId="21"/>
          <ac:picMkLst>
            <pc:docMk/>
            <pc:sldMk cId="560553502" sldId="321"/>
            <ac:picMk id="4" creationId="{7A5F1DA5-F792-8669-8207-1F4569C4E4F0}"/>
          </ac:picMkLst>
        </pc:picChg>
        <pc:picChg chg="del">
          <ac:chgData name="Justine Delport" userId="4bc3058e-161e-470e-8f8b-142833f35901" providerId="ADAL" clId="{5D34C5BC-DB2A-4918-9439-0CFC67CB5583}" dt="2023-06-19T22:59:59.070" v="122" actId="21"/>
          <ac:picMkLst>
            <pc:docMk/>
            <pc:sldMk cId="560553502" sldId="321"/>
            <ac:picMk id="6" creationId="{80B9D3AC-5C2D-4618-CD54-9EC15D0063F2}"/>
          </ac:picMkLst>
        </pc:picChg>
        <pc:picChg chg="del">
          <ac:chgData name="Justine Delport" userId="4bc3058e-161e-470e-8f8b-142833f35901" providerId="ADAL" clId="{5D34C5BC-DB2A-4918-9439-0CFC67CB5583}" dt="2023-06-19T22:59:59.070" v="122" actId="21"/>
          <ac:picMkLst>
            <pc:docMk/>
            <pc:sldMk cId="560553502" sldId="321"/>
            <ac:picMk id="7" creationId="{BEA59E81-3846-AA6A-D2CA-95855394FA1B}"/>
          </ac:picMkLst>
        </pc:picChg>
        <pc:picChg chg="add">
          <ac:chgData name="Justine Delport" userId="4bc3058e-161e-470e-8f8b-142833f35901" providerId="ADAL" clId="{5D34C5BC-DB2A-4918-9439-0CFC67CB5583}" dt="2023-06-19T23:00:01.845" v="123"/>
          <ac:picMkLst>
            <pc:docMk/>
            <pc:sldMk cId="560553502" sldId="321"/>
            <ac:picMk id="8" creationId="{6A4C9CDE-3B97-96A9-8D49-45679DB8EAD7}"/>
          </ac:picMkLst>
        </pc:picChg>
      </pc:sldChg>
      <pc:sldChg chg="addSp delSp modSp mod modAnim">
        <pc:chgData name="Justine Delport" userId="4bc3058e-161e-470e-8f8b-142833f35901" providerId="ADAL" clId="{5D34C5BC-DB2A-4918-9439-0CFC67CB5583}" dt="2023-06-19T23:00:33.605" v="133"/>
        <pc:sldMkLst>
          <pc:docMk/>
          <pc:sldMk cId="3881040336" sldId="322"/>
        </pc:sldMkLst>
        <pc:spChg chg="del mod">
          <ac:chgData name="Justine Delport" userId="4bc3058e-161e-470e-8f8b-142833f35901" providerId="ADAL" clId="{5D34C5BC-DB2A-4918-9439-0CFC67CB5583}" dt="2023-06-19T23:00:30.904" v="132" actId="21"/>
          <ac:spMkLst>
            <pc:docMk/>
            <pc:sldMk cId="3881040336" sldId="322"/>
            <ac:spMk id="6" creationId="{80F5D917-5E68-6B5B-3FFE-46A157A2D6EC}"/>
          </ac:spMkLst>
        </pc:spChg>
        <pc:picChg chg="del mod">
          <ac:chgData name="Justine Delport" userId="4bc3058e-161e-470e-8f8b-142833f35901" providerId="ADAL" clId="{5D34C5BC-DB2A-4918-9439-0CFC67CB5583}" dt="2023-06-19T23:00:30.904" v="132" actId="21"/>
          <ac:picMkLst>
            <pc:docMk/>
            <pc:sldMk cId="3881040336" sldId="322"/>
            <ac:picMk id="2" creationId="{BF25A2B8-508F-A7EC-5E62-32E0027C0C67}"/>
          </ac:picMkLst>
        </pc:picChg>
        <pc:picChg chg="del mod">
          <ac:chgData name="Justine Delport" userId="4bc3058e-161e-470e-8f8b-142833f35901" providerId="ADAL" clId="{5D34C5BC-DB2A-4918-9439-0CFC67CB5583}" dt="2023-06-19T23:00:30.904" v="132" actId="21"/>
          <ac:picMkLst>
            <pc:docMk/>
            <pc:sldMk cId="3881040336" sldId="322"/>
            <ac:picMk id="4" creationId="{01AB2A94-09D5-7A29-7F27-1AEA1D879F4A}"/>
          </ac:picMkLst>
        </pc:picChg>
        <pc:picChg chg="del mod">
          <ac:chgData name="Justine Delport" userId="4bc3058e-161e-470e-8f8b-142833f35901" providerId="ADAL" clId="{5D34C5BC-DB2A-4918-9439-0CFC67CB5583}" dt="2023-06-19T23:00:30.904" v="132" actId="21"/>
          <ac:picMkLst>
            <pc:docMk/>
            <pc:sldMk cId="3881040336" sldId="322"/>
            <ac:picMk id="5" creationId="{D3E27178-E288-3E9C-000F-A53DF7E29EF4}"/>
          </ac:picMkLst>
        </pc:picChg>
        <pc:picChg chg="del mod">
          <ac:chgData name="Justine Delport" userId="4bc3058e-161e-470e-8f8b-142833f35901" providerId="ADAL" clId="{5D34C5BC-DB2A-4918-9439-0CFC67CB5583}" dt="2023-06-19T23:00:30.904" v="132" actId="21"/>
          <ac:picMkLst>
            <pc:docMk/>
            <pc:sldMk cId="3881040336" sldId="322"/>
            <ac:picMk id="7" creationId="{D59C7868-B790-F88C-7A93-B74B36FF1362}"/>
          </ac:picMkLst>
        </pc:picChg>
        <pc:picChg chg="del">
          <ac:chgData name="Justine Delport" userId="4bc3058e-161e-470e-8f8b-142833f35901" providerId="ADAL" clId="{5D34C5BC-DB2A-4918-9439-0CFC67CB5583}" dt="2023-06-19T23:00:30.904" v="132" actId="21"/>
          <ac:picMkLst>
            <pc:docMk/>
            <pc:sldMk cId="3881040336" sldId="322"/>
            <ac:picMk id="8" creationId="{7CC34ACC-9694-FEBE-96A5-0F3F0581A478}"/>
          </ac:picMkLst>
        </pc:picChg>
        <pc:picChg chg="add">
          <ac:chgData name="Justine Delport" userId="4bc3058e-161e-470e-8f8b-142833f35901" providerId="ADAL" clId="{5D34C5BC-DB2A-4918-9439-0CFC67CB5583}" dt="2023-06-19T23:00:33.605" v="133"/>
          <ac:picMkLst>
            <pc:docMk/>
            <pc:sldMk cId="3881040336" sldId="322"/>
            <ac:picMk id="9" creationId="{F0F6A3F3-5008-F7EB-8859-6522A3393B71}"/>
          </ac:picMkLst>
        </pc:picChg>
      </pc:sldChg>
      <pc:sldChg chg="addSp delSp modSp mod modAnim">
        <pc:chgData name="Justine Delport" userId="4bc3058e-161e-470e-8f8b-142833f35901" providerId="ADAL" clId="{5D34C5BC-DB2A-4918-9439-0CFC67CB5583}" dt="2023-06-19T23:03:03.425" v="194" actId="1076"/>
        <pc:sldMkLst>
          <pc:docMk/>
          <pc:sldMk cId="1897640625" sldId="323"/>
        </pc:sldMkLst>
        <pc:spChg chg="del mod">
          <ac:chgData name="Justine Delport" userId="4bc3058e-161e-470e-8f8b-142833f35901" providerId="ADAL" clId="{5D34C5BC-DB2A-4918-9439-0CFC67CB5583}" dt="2023-06-19T23:02:56.884" v="192" actId="21"/>
          <ac:spMkLst>
            <pc:docMk/>
            <pc:sldMk cId="1897640625" sldId="323"/>
            <ac:spMk id="2" creationId="{3E993EC0-D0DE-C026-E75C-4022B10C29A0}"/>
          </ac:spMkLst>
        </pc:spChg>
        <pc:grpChg chg="del">
          <ac:chgData name="Justine Delport" userId="4bc3058e-161e-470e-8f8b-142833f35901" providerId="ADAL" clId="{5D34C5BC-DB2A-4918-9439-0CFC67CB5583}" dt="2023-06-19T23:02:56.884" v="192" actId="21"/>
          <ac:grpSpMkLst>
            <pc:docMk/>
            <pc:sldMk cId="1897640625" sldId="323"/>
            <ac:grpSpMk id="4" creationId="{9AF8228B-4D8A-F83E-8DA6-EE0C7A36D8F3}"/>
          </ac:grpSpMkLst>
        </pc:grpChg>
        <pc:picChg chg="del">
          <ac:chgData name="Justine Delport" userId="4bc3058e-161e-470e-8f8b-142833f35901" providerId="ADAL" clId="{5D34C5BC-DB2A-4918-9439-0CFC67CB5583}" dt="2023-06-19T23:02:56.884" v="192" actId="21"/>
          <ac:picMkLst>
            <pc:docMk/>
            <pc:sldMk cId="1897640625" sldId="323"/>
            <ac:picMk id="11" creationId="{6992E0A4-86D3-7E86-9307-E714F998944D}"/>
          </ac:picMkLst>
        </pc:picChg>
        <pc:picChg chg="del">
          <ac:chgData name="Justine Delport" userId="4bc3058e-161e-470e-8f8b-142833f35901" providerId="ADAL" clId="{5D34C5BC-DB2A-4918-9439-0CFC67CB5583}" dt="2023-06-19T23:02:56.884" v="192" actId="21"/>
          <ac:picMkLst>
            <pc:docMk/>
            <pc:sldMk cId="1897640625" sldId="323"/>
            <ac:picMk id="13" creationId="{A97467EE-04AF-35B1-FF8D-A64926F59BF0}"/>
          </ac:picMkLst>
        </pc:picChg>
        <pc:picChg chg="del">
          <ac:chgData name="Justine Delport" userId="4bc3058e-161e-470e-8f8b-142833f35901" providerId="ADAL" clId="{5D34C5BC-DB2A-4918-9439-0CFC67CB5583}" dt="2023-06-19T23:02:56.884" v="192" actId="21"/>
          <ac:picMkLst>
            <pc:docMk/>
            <pc:sldMk cId="1897640625" sldId="323"/>
            <ac:picMk id="14" creationId="{553BDB18-CD02-4AEA-3A7D-5B3536AD36F8}"/>
          </ac:picMkLst>
        </pc:picChg>
        <pc:picChg chg="add mod">
          <ac:chgData name="Justine Delport" userId="4bc3058e-161e-470e-8f8b-142833f35901" providerId="ADAL" clId="{5D34C5BC-DB2A-4918-9439-0CFC67CB5583}" dt="2023-06-19T23:03:03.425" v="194" actId="1076"/>
          <ac:picMkLst>
            <pc:docMk/>
            <pc:sldMk cId="1897640625" sldId="323"/>
            <ac:picMk id="15" creationId="{C1404E8F-741A-86FD-83C5-AF71A5EC2766}"/>
          </ac:picMkLst>
        </pc:picChg>
      </pc:sldChg>
      <pc:sldChg chg="addSp delSp modSp mod modAnim">
        <pc:chgData name="Justine Delport" userId="4bc3058e-161e-470e-8f8b-142833f35901" providerId="ADAL" clId="{5D34C5BC-DB2A-4918-9439-0CFC67CB5583}" dt="2023-06-19T23:02:44.321" v="190" actId="1036"/>
        <pc:sldMkLst>
          <pc:docMk/>
          <pc:sldMk cId="3374345990" sldId="324"/>
        </pc:sldMkLst>
        <pc:spChg chg="del mod">
          <ac:chgData name="Justine Delport" userId="4bc3058e-161e-470e-8f8b-142833f35901" providerId="ADAL" clId="{5D34C5BC-DB2A-4918-9439-0CFC67CB5583}" dt="2023-06-19T23:02:35.412" v="173" actId="21"/>
          <ac:spMkLst>
            <pc:docMk/>
            <pc:sldMk cId="3374345990" sldId="324"/>
            <ac:spMk id="2" creationId="{AB530AB5-95E2-F878-EA01-4BAED8458BD2}"/>
          </ac:spMkLst>
        </pc:spChg>
        <pc:grpChg chg="del">
          <ac:chgData name="Justine Delport" userId="4bc3058e-161e-470e-8f8b-142833f35901" providerId="ADAL" clId="{5D34C5BC-DB2A-4918-9439-0CFC67CB5583}" dt="2023-06-19T23:02:35.412" v="173" actId="21"/>
          <ac:grpSpMkLst>
            <pc:docMk/>
            <pc:sldMk cId="3374345990" sldId="324"/>
            <ac:grpSpMk id="4" creationId="{47E9AFDC-321A-C64F-E20A-743FBF985235}"/>
          </ac:grpSpMkLst>
        </pc:grpChg>
        <pc:picChg chg="del mod">
          <ac:chgData name="Justine Delport" userId="4bc3058e-161e-470e-8f8b-142833f35901" providerId="ADAL" clId="{5D34C5BC-DB2A-4918-9439-0CFC67CB5583}" dt="2023-06-19T23:02:35.412" v="173" actId="21"/>
          <ac:picMkLst>
            <pc:docMk/>
            <pc:sldMk cId="3374345990" sldId="324"/>
            <ac:picMk id="3" creationId="{11181B60-0298-4C4A-90D2-0F4ACE07FEF2}"/>
          </ac:picMkLst>
        </pc:picChg>
        <pc:picChg chg="del mod">
          <ac:chgData name="Justine Delport" userId="4bc3058e-161e-470e-8f8b-142833f35901" providerId="ADAL" clId="{5D34C5BC-DB2A-4918-9439-0CFC67CB5583}" dt="2023-06-19T23:02:35.412" v="173" actId="21"/>
          <ac:picMkLst>
            <pc:docMk/>
            <pc:sldMk cId="3374345990" sldId="324"/>
            <ac:picMk id="9" creationId="{F4523D30-E068-8DA4-CFFB-7C0DF4062DE9}"/>
          </ac:picMkLst>
        </pc:picChg>
        <pc:picChg chg="del">
          <ac:chgData name="Justine Delport" userId="4bc3058e-161e-470e-8f8b-142833f35901" providerId="ADAL" clId="{5D34C5BC-DB2A-4918-9439-0CFC67CB5583}" dt="2023-06-19T23:02:35.412" v="173" actId="21"/>
          <ac:picMkLst>
            <pc:docMk/>
            <pc:sldMk cId="3374345990" sldId="324"/>
            <ac:picMk id="10" creationId="{F9FBAB42-8AF8-23B0-8098-DA34360D149A}"/>
          </ac:picMkLst>
        </pc:picChg>
        <pc:picChg chg="add mod">
          <ac:chgData name="Justine Delport" userId="4bc3058e-161e-470e-8f8b-142833f35901" providerId="ADAL" clId="{5D34C5BC-DB2A-4918-9439-0CFC67CB5583}" dt="2023-06-19T23:02:44.321" v="190" actId="1036"/>
          <ac:picMkLst>
            <pc:docMk/>
            <pc:sldMk cId="3374345990" sldId="324"/>
            <ac:picMk id="11" creationId="{6C9BA709-E952-05E6-444C-BBD68F25160F}"/>
          </ac:picMkLst>
        </pc:picChg>
      </pc:sldChg>
      <pc:sldChg chg="addSp delSp modSp mod">
        <pc:chgData name="Justine Delport" userId="4bc3058e-161e-470e-8f8b-142833f35901" providerId="ADAL" clId="{5D34C5BC-DB2A-4918-9439-0CFC67CB5583}" dt="2023-06-19T23:03:52.288" v="202"/>
        <pc:sldMkLst>
          <pc:docMk/>
          <pc:sldMk cId="3522035547" sldId="325"/>
        </pc:sldMkLst>
        <pc:spChg chg="del mod">
          <ac:chgData name="Justine Delport" userId="4bc3058e-161e-470e-8f8b-142833f35901" providerId="ADAL" clId="{5D34C5BC-DB2A-4918-9439-0CFC67CB5583}" dt="2023-06-19T23:03:49.112" v="201" actId="21"/>
          <ac:spMkLst>
            <pc:docMk/>
            <pc:sldMk cId="3522035547" sldId="325"/>
            <ac:spMk id="5" creationId="{280F7769-ABDE-EE94-192D-48A053ADC0A3}"/>
          </ac:spMkLst>
        </pc:spChg>
        <pc:spChg chg="del">
          <ac:chgData name="Justine Delport" userId="4bc3058e-161e-470e-8f8b-142833f35901" providerId="ADAL" clId="{5D34C5BC-DB2A-4918-9439-0CFC67CB5583}" dt="2023-06-19T23:03:49.112" v="201" actId="21"/>
          <ac:spMkLst>
            <pc:docMk/>
            <pc:sldMk cId="3522035547" sldId="325"/>
            <ac:spMk id="8" creationId="{7527898D-648E-96CC-CE2A-03EECF11037B}"/>
          </ac:spMkLst>
        </pc:spChg>
        <pc:spChg chg="del">
          <ac:chgData name="Justine Delport" userId="4bc3058e-161e-470e-8f8b-142833f35901" providerId="ADAL" clId="{5D34C5BC-DB2A-4918-9439-0CFC67CB5583}" dt="2023-06-19T23:03:49.112" v="201" actId="21"/>
          <ac:spMkLst>
            <pc:docMk/>
            <pc:sldMk cId="3522035547" sldId="325"/>
            <ac:spMk id="9" creationId="{D04F86D8-7FBB-D11B-B14D-30F5636F9DFF}"/>
          </ac:spMkLst>
        </pc:spChg>
        <pc:spChg chg="del">
          <ac:chgData name="Justine Delport" userId="4bc3058e-161e-470e-8f8b-142833f35901" providerId="ADAL" clId="{5D34C5BC-DB2A-4918-9439-0CFC67CB5583}" dt="2023-06-19T23:03:49.112" v="201" actId="21"/>
          <ac:spMkLst>
            <pc:docMk/>
            <pc:sldMk cId="3522035547" sldId="325"/>
            <ac:spMk id="12" creationId="{27B2B628-9161-B2DC-8928-181B0CC8CC2C}"/>
          </ac:spMkLst>
        </pc:spChg>
        <pc:spChg chg="del">
          <ac:chgData name="Justine Delport" userId="4bc3058e-161e-470e-8f8b-142833f35901" providerId="ADAL" clId="{5D34C5BC-DB2A-4918-9439-0CFC67CB5583}" dt="2023-06-19T23:03:49.112" v="201" actId="21"/>
          <ac:spMkLst>
            <pc:docMk/>
            <pc:sldMk cId="3522035547" sldId="325"/>
            <ac:spMk id="15" creationId="{EF4242F0-AC84-4DE1-7A33-650CDABD0B1A}"/>
          </ac:spMkLst>
        </pc:spChg>
        <pc:picChg chg="del">
          <ac:chgData name="Justine Delport" userId="4bc3058e-161e-470e-8f8b-142833f35901" providerId="ADAL" clId="{5D34C5BC-DB2A-4918-9439-0CFC67CB5583}" dt="2023-06-19T23:03:49.112" v="201" actId="21"/>
          <ac:picMkLst>
            <pc:docMk/>
            <pc:sldMk cId="3522035547" sldId="325"/>
            <ac:picMk id="6" creationId="{B75FE164-046A-A43D-1C41-069B4F73548C}"/>
          </ac:picMkLst>
        </pc:picChg>
        <pc:picChg chg="del">
          <ac:chgData name="Justine Delport" userId="4bc3058e-161e-470e-8f8b-142833f35901" providerId="ADAL" clId="{5D34C5BC-DB2A-4918-9439-0CFC67CB5583}" dt="2023-06-19T23:03:49.112" v="201" actId="21"/>
          <ac:picMkLst>
            <pc:docMk/>
            <pc:sldMk cId="3522035547" sldId="325"/>
            <ac:picMk id="13" creationId="{A36E6829-49E7-D7C8-9741-0A5D8B6A309F}"/>
          </ac:picMkLst>
        </pc:picChg>
        <pc:picChg chg="del">
          <ac:chgData name="Justine Delport" userId="4bc3058e-161e-470e-8f8b-142833f35901" providerId="ADAL" clId="{5D34C5BC-DB2A-4918-9439-0CFC67CB5583}" dt="2023-06-19T23:03:49.112" v="201" actId="21"/>
          <ac:picMkLst>
            <pc:docMk/>
            <pc:sldMk cId="3522035547" sldId="325"/>
            <ac:picMk id="16" creationId="{4542E5C8-910A-D87C-54D8-2EA4C420A172}"/>
          </ac:picMkLst>
        </pc:picChg>
        <pc:picChg chg="add">
          <ac:chgData name="Justine Delport" userId="4bc3058e-161e-470e-8f8b-142833f35901" providerId="ADAL" clId="{5D34C5BC-DB2A-4918-9439-0CFC67CB5583}" dt="2023-06-19T23:03:52.288" v="202"/>
          <ac:picMkLst>
            <pc:docMk/>
            <pc:sldMk cId="3522035547" sldId="325"/>
            <ac:picMk id="18" creationId="{2E3DB3DC-9340-395B-78BC-776F8E91A8BC}"/>
          </ac:picMkLst>
        </pc:picChg>
        <pc:cxnChg chg="del">
          <ac:chgData name="Justine Delport" userId="4bc3058e-161e-470e-8f8b-142833f35901" providerId="ADAL" clId="{5D34C5BC-DB2A-4918-9439-0CFC67CB5583}" dt="2023-06-19T23:03:49.112" v="201" actId="21"/>
          <ac:cxnSpMkLst>
            <pc:docMk/>
            <pc:sldMk cId="3522035547" sldId="325"/>
            <ac:cxnSpMk id="17" creationId="{3507BB62-B1CB-AAAB-B8EC-F929A1F35C29}"/>
          </ac:cxnSpMkLst>
        </pc:cxnChg>
      </pc:sldChg>
      <pc:sldChg chg="addSp delSp modSp mod">
        <pc:chgData name="Justine Delport" userId="4bc3058e-161e-470e-8f8b-142833f35901" providerId="ADAL" clId="{5D34C5BC-DB2A-4918-9439-0CFC67CB5583}" dt="2023-06-19T23:04:08.365" v="205"/>
        <pc:sldMkLst>
          <pc:docMk/>
          <pc:sldMk cId="1029827036" sldId="326"/>
        </pc:sldMkLst>
        <pc:spChg chg="del mod">
          <ac:chgData name="Justine Delport" userId="4bc3058e-161e-470e-8f8b-142833f35901" providerId="ADAL" clId="{5D34C5BC-DB2A-4918-9439-0CFC67CB5583}" dt="2023-06-19T23:04:05.574" v="204" actId="21"/>
          <ac:spMkLst>
            <pc:docMk/>
            <pc:sldMk cId="1029827036" sldId="326"/>
            <ac:spMk id="5" creationId="{C08CAF8A-0CD0-A650-E23F-D5D52721656C}"/>
          </ac:spMkLst>
        </pc:spChg>
        <pc:spChg chg="del">
          <ac:chgData name="Justine Delport" userId="4bc3058e-161e-470e-8f8b-142833f35901" providerId="ADAL" clId="{5D34C5BC-DB2A-4918-9439-0CFC67CB5583}" dt="2023-06-19T23:04:05.574" v="204" actId="21"/>
          <ac:spMkLst>
            <pc:docMk/>
            <pc:sldMk cId="1029827036" sldId="326"/>
            <ac:spMk id="7" creationId="{196A66C7-E5A7-69EC-E14C-3BC56498478C}"/>
          </ac:spMkLst>
        </pc:spChg>
        <pc:spChg chg="del">
          <ac:chgData name="Justine Delport" userId="4bc3058e-161e-470e-8f8b-142833f35901" providerId="ADAL" clId="{5D34C5BC-DB2A-4918-9439-0CFC67CB5583}" dt="2023-06-19T23:04:05.574" v="204" actId="21"/>
          <ac:spMkLst>
            <pc:docMk/>
            <pc:sldMk cId="1029827036" sldId="326"/>
            <ac:spMk id="9" creationId="{30F97818-BEA2-CC78-74D1-3250E94EBAB4}"/>
          </ac:spMkLst>
        </pc:spChg>
        <pc:spChg chg="del">
          <ac:chgData name="Justine Delport" userId="4bc3058e-161e-470e-8f8b-142833f35901" providerId="ADAL" clId="{5D34C5BC-DB2A-4918-9439-0CFC67CB5583}" dt="2023-06-19T23:04:05.574" v="204" actId="21"/>
          <ac:spMkLst>
            <pc:docMk/>
            <pc:sldMk cId="1029827036" sldId="326"/>
            <ac:spMk id="12" creationId="{6530F7DB-2C00-7486-4D6D-82B23F815224}"/>
          </ac:spMkLst>
        </pc:spChg>
        <pc:spChg chg="del">
          <ac:chgData name="Justine Delport" userId="4bc3058e-161e-470e-8f8b-142833f35901" providerId="ADAL" clId="{5D34C5BC-DB2A-4918-9439-0CFC67CB5583}" dt="2023-06-19T23:04:05.574" v="204" actId="21"/>
          <ac:spMkLst>
            <pc:docMk/>
            <pc:sldMk cId="1029827036" sldId="326"/>
            <ac:spMk id="14" creationId="{1CB8DA53-8796-E5C5-6660-F4FAA2BDA070}"/>
          </ac:spMkLst>
        </pc:spChg>
        <pc:picChg chg="del">
          <ac:chgData name="Justine Delport" userId="4bc3058e-161e-470e-8f8b-142833f35901" providerId="ADAL" clId="{5D34C5BC-DB2A-4918-9439-0CFC67CB5583}" dt="2023-06-19T23:04:05.574" v="204" actId="21"/>
          <ac:picMkLst>
            <pc:docMk/>
            <pc:sldMk cId="1029827036" sldId="326"/>
            <ac:picMk id="6" creationId="{F0D293C2-D796-B9DB-2FF3-A7283C80C583}"/>
          </ac:picMkLst>
        </pc:picChg>
        <pc:picChg chg="del">
          <ac:chgData name="Justine Delport" userId="4bc3058e-161e-470e-8f8b-142833f35901" providerId="ADAL" clId="{5D34C5BC-DB2A-4918-9439-0CFC67CB5583}" dt="2023-06-19T23:04:05.574" v="204" actId="21"/>
          <ac:picMkLst>
            <pc:docMk/>
            <pc:sldMk cId="1029827036" sldId="326"/>
            <ac:picMk id="8" creationId="{A0784563-FD9C-539E-3B6F-CCA4ED8ED70E}"/>
          </ac:picMkLst>
        </pc:picChg>
        <pc:picChg chg="del">
          <ac:chgData name="Justine Delport" userId="4bc3058e-161e-470e-8f8b-142833f35901" providerId="ADAL" clId="{5D34C5BC-DB2A-4918-9439-0CFC67CB5583}" dt="2023-06-19T23:04:05.574" v="204" actId="21"/>
          <ac:picMkLst>
            <pc:docMk/>
            <pc:sldMk cId="1029827036" sldId="326"/>
            <ac:picMk id="15" creationId="{CFD9D2CB-E409-DDAD-5212-C3CA2FA23467}"/>
          </ac:picMkLst>
        </pc:picChg>
        <pc:picChg chg="add">
          <ac:chgData name="Justine Delport" userId="4bc3058e-161e-470e-8f8b-142833f35901" providerId="ADAL" clId="{5D34C5BC-DB2A-4918-9439-0CFC67CB5583}" dt="2023-06-19T23:04:08.365" v="205"/>
          <ac:picMkLst>
            <pc:docMk/>
            <pc:sldMk cId="1029827036" sldId="326"/>
            <ac:picMk id="17" creationId="{4BBA0405-BADE-E5A8-E0BB-30A0F72B4760}"/>
          </ac:picMkLst>
        </pc:picChg>
        <pc:cxnChg chg="del">
          <ac:chgData name="Justine Delport" userId="4bc3058e-161e-470e-8f8b-142833f35901" providerId="ADAL" clId="{5D34C5BC-DB2A-4918-9439-0CFC67CB5583}" dt="2023-06-19T23:04:05.574" v="204" actId="21"/>
          <ac:cxnSpMkLst>
            <pc:docMk/>
            <pc:sldMk cId="1029827036" sldId="326"/>
            <ac:cxnSpMk id="16" creationId="{64B72682-69CE-200C-40FE-03FD7FDE8203}"/>
          </ac:cxnSpMkLst>
        </pc:cxnChg>
      </pc:sldChg>
      <pc:sldChg chg="addSp delSp modSp mod">
        <pc:chgData name="Justine Delport" userId="4bc3058e-161e-470e-8f8b-142833f35901" providerId="ADAL" clId="{5D34C5BC-DB2A-4918-9439-0CFC67CB5583}" dt="2023-06-19T23:03:17.268" v="197" actId="1076"/>
        <pc:sldMkLst>
          <pc:docMk/>
          <pc:sldMk cId="198945660" sldId="327"/>
        </pc:sldMkLst>
        <pc:spChg chg="del">
          <ac:chgData name="Justine Delport" userId="4bc3058e-161e-470e-8f8b-142833f35901" providerId="ADAL" clId="{5D34C5BC-DB2A-4918-9439-0CFC67CB5583}" dt="2023-06-19T23:03:10.757" v="195" actId="21"/>
          <ac:spMkLst>
            <pc:docMk/>
            <pc:sldMk cId="198945660" sldId="327"/>
            <ac:spMk id="6" creationId="{80F5D917-5E68-6B5B-3FFE-46A157A2D6EC}"/>
          </ac:spMkLst>
        </pc:spChg>
        <pc:picChg chg="del">
          <ac:chgData name="Justine Delport" userId="4bc3058e-161e-470e-8f8b-142833f35901" providerId="ADAL" clId="{5D34C5BC-DB2A-4918-9439-0CFC67CB5583}" dt="2023-06-19T23:03:10.757" v="195" actId="21"/>
          <ac:picMkLst>
            <pc:docMk/>
            <pc:sldMk cId="198945660" sldId="327"/>
            <ac:picMk id="3" creationId="{7E98754C-9F49-3D0F-E0DB-3B418F56FC36}"/>
          </ac:picMkLst>
        </pc:picChg>
        <pc:picChg chg="del">
          <ac:chgData name="Justine Delport" userId="4bc3058e-161e-470e-8f8b-142833f35901" providerId="ADAL" clId="{5D34C5BC-DB2A-4918-9439-0CFC67CB5583}" dt="2023-06-19T23:03:10.757" v="195" actId="21"/>
          <ac:picMkLst>
            <pc:docMk/>
            <pc:sldMk cId="198945660" sldId="327"/>
            <ac:picMk id="7" creationId="{D59C7868-B790-F88C-7A93-B74B36FF1362}"/>
          </ac:picMkLst>
        </pc:picChg>
        <pc:picChg chg="del">
          <ac:chgData name="Justine Delport" userId="4bc3058e-161e-470e-8f8b-142833f35901" providerId="ADAL" clId="{5D34C5BC-DB2A-4918-9439-0CFC67CB5583}" dt="2023-06-19T23:03:10.757" v="195" actId="21"/>
          <ac:picMkLst>
            <pc:docMk/>
            <pc:sldMk cId="198945660" sldId="327"/>
            <ac:picMk id="8" creationId="{7CC34ACC-9694-FEBE-96A5-0F3F0581A478}"/>
          </ac:picMkLst>
        </pc:picChg>
        <pc:picChg chg="add mod">
          <ac:chgData name="Justine Delport" userId="4bc3058e-161e-470e-8f8b-142833f35901" providerId="ADAL" clId="{5D34C5BC-DB2A-4918-9439-0CFC67CB5583}" dt="2023-06-19T23:03:17.268" v="197" actId="1076"/>
          <ac:picMkLst>
            <pc:docMk/>
            <pc:sldMk cId="198945660" sldId="327"/>
            <ac:picMk id="9" creationId="{37BC8CA8-29A6-031C-B9FC-5F71F3043D2A}"/>
          </ac:picMkLst>
        </pc:picChg>
      </pc:sldChg>
      <pc:sldChg chg="addSp delSp modSp mod">
        <pc:chgData name="Justine Delport" userId="4bc3058e-161e-470e-8f8b-142833f35901" providerId="ADAL" clId="{5D34C5BC-DB2A-4918-9439-0CFC67CB5583}" dt="2023-06-19T23:04:24.447" v="208"/>
        <pc:sldMkLst>
          <pc:docMk/>
          <pc:sldMk cId="3282658259" sldId="328"/>
        </pc:sldMkLst>
        <pc:spChg chg="del">
          <ac:chgData name="Justine Delport" userId="4bc3058e-161e-470e-8f8b-142833f35901" providerId="ADAL" clId="{5D34C5BC-DB2A-4918-9439-0CFC67CB5583}" dt="2023-06-19T23:04:21.828" v="207" actId="21"/>
          <ac:spMkLst>
            <pc:docMk/>
            <pc:sldMk cId="3282658259" sldId="328"/>
            <ac:spMk id="3" creationId="{E2E92115-9062-50B1-6011-D07160EEDFE8}"/>
          </ac:spMkLst>
        </pc:spChg>
        <pc:spChg chg="del mod">
          <ac:chgData name="Justine Delport" userId="4bc3058e-161e-470e-8f8b-142833f35901" providerId="ADAL" clId="{5D34C5BC-DB2A-4918-9439-0CFC67CB5583}" dt="2023-06-19T23:04:21.828" v="207" actId="21"/>
          <ac:spMkLst>
            <pc:docMk/>
            <pc:sldMk cId="3282658259" sldId="328"/>
            <ac:spMk id="5" creationId="{071CC536-1728-BFBF-DF3E-C937CB25A443}"/>
          </ac:spMkLst>
        </pc:spChg>
        <pc:spChg chg="del">
          <ac:chgData name="Justine Delport" userId="4bc3058e-161e-470e-8f8b-142833f35901" providerId="ADAL" clId="{5D34C5BC-DB2A-4918-9439-0CFC67CB5583}" dt="2023-06-19T23:04:21.828" v="207" actId="21"/>
          <ac:spMkLst>
            <pc:docMk/>
            <pc:sldMk cId="3282658259" sldId="328"/>
            <ac:spMk id="8" creationId="{ED2C4CE5-41DA-0B36-3DF8-5D3E3CE70582}"/>
          </ac:spMkLst>
        </pc:spChg>
        <pc:picChg chg="del">
          <ac:chgData name="Justine Delport" userId="4bc3058e-161e-470e-8f8b-142833f35901" providerId="ADAL" clId="{5D34C5BC-DB2A-4918-9439-0CFC67CB5583}" dt="2023-06-19T23:04:21.828" v="207" actId="21"/>
          <ac:picMkLst>
            <pc:docMk/>
            <pc:sldMk cId="3282658259" sldId="328"/>
            <ac:picMk id="6" creationId="{05783F54-8F32-DEE8-2D4A-13589CEF392E}"/>
          </ac:picMkLst>
        </pc:picChg>
        <pc:picChg chg="del">
          <ac:chgData name="Justine Delport" userId="4bc3058e-161e-470e-8f8b-142833f35901" providerId="ADAL" clId="{5D34C5BC-DB2A-4918-9439-0CFC67CB5583}" dt="2023-06-19T23:04:21.828" v="207" actId="21"/>
          <ac:picMkLst>
            <pc:docMk/>
            <pc:sldMk cId="3282658259" sldId="328"/>
            <ac:picMk id="7" creationId="{9C1E3342-403A-00F2-860A-7BCC7DD17425}"/>
          </ac:picMkLst>
        </pc:picChg>
        <pc:picChg chg="del">
          <ac:chgData name="Justine Delport" userId="4bc3058e-161e-470e-8f8b-142833f35901" providerId="ADAL" clId="{5D34C5BC-DB2A-4918-9439-0CFC67CB5583}" dt="2023-06-19T23:04:21.828" v="207" actId="21"/>
          <ac:picMkLst>
            <pc:docMk/>
            <pc:sldMk cId="3282658259" sldId="328"/>
            <ac:picMk id="10" creationId="{B4B8FF2C-A87C-A7B7-4071-B9F1150AFF64}"/>
          </ac:picMkLst>
        </pc:picChg>
        <pc:picChg chg="add">
          <ac:chgData name="Justine Delport" userId="4bc3058e-161e-470e-8f8b-142833f35901" providerId="ADAL" clId="{5D34C5BC-DB2A-4918-9439-0CFC67CB5583}" dt="2023-06-19T23:04:24.447" v="208"/>
          <ac:picMkLst>
            <pc:docMk/>
            <pc:sldMk cId="3282658259" sldId="328"/>
            <ac:picMk id="12" creationId="{113FDC17-F4DB-C2AB-4A1F-58BA8D530B56}"/>
          </ac:picMkLst>
        </pc:picChg>
        <pc:cxnChg chg="del">
          <ac:chgData name="Justine Delport" userId="4bc3058e-161e-470e-8f8b-142833f35901" providerId="ADAL" clId="{5D34C5BC-DB2A-4918-9439-0CFC67CB5583}" dt="2023-06-19T23:04:21.828" v="207" actId="21"/>
          <ac:cxnSpMkLst>
            <pc:docMk/>
            <pc:sldMk cId="3282658259" sldId="328"/>
            <ac:cxnSpMk id="11" creationId="{6F7253FE-92DE-A39E-C2D7-18B409038EC7}"/>
          </ac:cxnSpMkLst>
        </pc:cxnChg>
      </pc:sldChg>
      <pc:sldChg chg="addSp delSp">
        <pc:chgData name="Justine Delport" userId="4bc3058e-161e-470e-8f8b-142833f35901" providerId="ADAL" clId="{5D34C5BC-DB2A-4918-9439-0CFC67CB5583}" dt="2023-06-19T23:03:34.024" v="199"/>
        <pc:sldMkLst>
          <pc:docMk/>
          <pc:sldMk cId="1652229334" sldId="329"/>
        </pc:sldMkLst>
        <pc:spChg chg="del">
          <ac:chgData name="Justine Delport" userId="4bc3058e-161e-470e-8f8b-142833f35901" providerId="ADAL" clId="{5D34C5BC-DB2A-4918-9439-0CFC67CB5583}" dt="2023-06-19T23:03:29.524" v="198" actId="21"/>
          <ac:spMkLst>
            <pc:docMk/>
            <pc:sldMk cId="1652229334" sldId="329"/>
            <ac:spMk id="3" creationId="{7D3D1D79-0A1F-9EF2-CC58-E8A1B3B7B6DE}"/>
          </ac:spMkLst>
        </pc:spChg>
        <pc:spChg chg="del">
          <ac:chgData name="Justine Delport" userId="4bc3058e-161e-470e-8f8b-142833f35901" providerId="ADAL" clId="{5D34C5BC-DB2A-4918-9439-0CFC67CB5583}" dt="2023-06-19T23:03:29.524" v="198" actId="21"/>
          <ac:spMkLst>
            <pc:docMk/>
            <pc:sldMk cId="1652229334" sldId="329"/>
            <ac:spMk id="5" creationId="{DA86D0DE-9C92-F73F-3C8B-AB740D7B83DA}"/>
          </ac:spMkLst>
        </pc:spChg>
        <pc:spChg chg="del">
          <ac:chgData name="Justine Delport" userId="4bc3058e-161e-470e-8f8b-142833f35901" providerId="ADAL" clId="{5D34C5BC-DB2A-4918-9439-0CFC67CB5583}" dt="2023-06-19T23:03:29.524" v="198" actId="21"/>
          <ac:spMkLst>
            <pc:docMk/>
            <pc:sldMk cId="1652229334" sldId="329"/>
            <ac:spMk id="8" creationId="{D0B2A0E7-5347-E9A8-98B6-9DAA0DD5A33D}"/>
          </ac:spMkLst>
        </pc:spChg>
        <pc:spChg chg="del">
          <ac:chgData name="Justine Delport" userId="4bc3058e-161e-470e-8f8b-142833f35901" providerId="ADAL" clId="{5D34C5BC-DB2A-4918-9439-0CFC67CB5583}" dt="2023-06-19T23:03:29.524" v="198" actId="21"/>
          <ac:spMkLst>
            <pc:docMk/>
            <pc:sldMk cId="1652229334" sldId="329"/>
            <ac:spMk id="10" creationId="{82CA6681-068E-9FD0-91B9-01112AD9FCEC}"/>
          </ac:spMkLst>
        </pc:spChg>
        <pc:picChg chg="del">
          <ac:chgData name="Justine Delport" userId="4bc3058e-161e-470e-8f8b-142833f35901" providerId="ADAL" clId="{5D34C5BC-DB2A-4918-9439-0CFC67CB5583}" dt="2023-06-19T23:03:29.524" v="198" actId="21"/>
          <ac:picMkLst>
            <pc:docMk/>
            <pc:sldMk cId="1652229334" sldId="329"/>
            <ac:picMk id="6" creationId="{B508BEC6-1BCB-73DA-2CEB-800CBA4BC3AE}"/>
          </ac:picMkLst>
        </pc:picChg>
        <pc:picChg chg="del">
          <ac:chgData name="Justine Delport" userId="4bc3058e-161e-470e-8f8b-142833f35901" providerId="ADAL" clId="{5D34C5BC-DB2A-4918-9439-0CFC67CB5583}" dt="2023-06-19T23:03:29.524" v="198" actId="21"/>
          <ac:picMkLst>
            <pc:docMk/>
            <pc:sldMk cId="1652229334" sldId="329"/>
            <ac:picMk id="7" creationId="{BD52E650-B3D6-1A88-5C89-C63C9CEB7372}"/>
          </ac:picMkLst>
        </pc:picChg>
        <pc:picChg chg="del">
          <ac:chgData name="Justine Delport" userId="4bc3058e-161e-470e-8f8b-142833f35901" providerId="ADAL" clId="{5D34C5BC-DB2A-4918-9439-0CFC67CB5583}" dt="2023-06-19T23:03:29.524" v="198" actId="21"/>
          <ac:picMkLst>
            <pc:docMk/>
            <pc:sldMk cId="1652229334" sldId="329"/>
            <ac:picMk id="14" creationId="{F3EFE10E-8CC5-1C30-A890-70E85E9482C5}"/>
          </ac:picMkLst>
        </pc:picChg>
        <pc:picChg chg="add">
          <ac:chgData name="Justine Delport" userId="4bc3058e-161e-470e-8f8b-142833f35901" providerId="ADAL" clId="{5D34C5BC-DB2A-4918-9439-0CFC67CB5583}" dt="2023-06-19T23:03:34.024" v="199"/>
          <ac:picMkLst>
            <pc:docMk/>
            <pc:sldMk cId="1652229334" sldId="329"/>
            <ac:picMk id="16" creationId="{DEE355AD-CC58-4B6D-91A5-3EC136F6A149}"/>
          </ac:picMkLst>
        </pc:picChg>
        <pc:cxnChg chg="del">
          <ac:chgData name="Justine Delport" userId="4bc3058e-161e-470e-8f8b-142833f35901" providerId="ADAL" clId="{5D34C5BC-DB2A-4918-9439-0CFC67CB5583}" dt="2023-06-19T23:03:29.524" v="198" actId="21"/>
          <ac:cxnSpMkLst>
            <pc:docMk/>
            <pc:sldMk cId="1652229334" sldId="329"/>
            <ac:cxnSpMk id="15" creationId="{B36B82F4-1CB6-76A0-596A-6DB57ACFC53C}"/>
          </ac:cxnSpMkLst>
        </pc:cxnChg>
      </pc:sldChg>
      <pc:sldChg chg="addSp delSp">
        <pc:chgData name="Justine Delport" userId="4bc3058e-161e-470e-8f8b-142833f35901" providerId="ADAL" clId="{5D34C5BC-DB2A-4918-9439-0CFC67CB5583}" dt="2023-06-19T23:04:48.357" v="214"/>
        <pc:sldMkLst>
          <pc:docMk/>
          <pc:sldMk cId="3573741852" sldId="330"/>
        </pc:sldMkLst>
        <pc:spChg chg="add del">
          <ac:chgData name="Justine Delport" userId="4bc3058e-161e-470e-8f8b-142833f35901" providerId="ADAL" clId="{5D34C5BC-DB2A-4918-9439-0CFC67CB5583}" dt="2023-06-19T23:04:45.396" v="213" actId="21"/>
          <ac:spMkLst>
            <pc:docMk/>
            <pc:sldMk cId="3573741852" sldId="330"/>
            <ac:spMk id="9" creationId="{0ED45BE8-AB64-03D8-BF40-E08B9265C0C0}"/>
          </ac:spMkLst>
        </pc:spChg>
        <pc:spChg chg="add del">
          <ac:chgData name="Justine Delport" userId="4bc3058e-161e-470e-8f8b-142833f35901" providerId="ADAL" clId="{5D34C5BC-DB2A-4918-9439-0CFC67CB5583}" dt="2023-06-19T23:04:45.396" v="213" actId="21"/>
          <ac:spMkLst>
            <pc:docMk/>
            <pc:sldMk cId="3573741852" sldId="330"/>
            <ac:spMk id="11" creationId="{F8FA5210-4B1C-A520-DF6D-C78ACB5B4B43}"/>
          </ac:spMkLst>
        </pc:spChg>
        <pc:spChg chg="add del">
          <ac:chgData name="Justine Delport" userId="4bc3058e-161e-470e-8f8b-142833f35901" providerId="ADAL" clId="{5D34C5BC-DB2A-4918-9439-0CFC67CB5583}" dt="2023-06-19T23:04:45.396" v="213" actId="21"/>
          <ac:spMkLst>
            <pc:docMk/>
            <pc:sldMk cId="3573741852" sldId="330"/>
            <ac:spMk id="13" creationId="{73BC8266-9A82-5A1C-FB57-243B46796CF6}"/>
          </ac:spMkLst>
        </pc:spChg>
        <pc:spChg chg="add del">
          <ac:chgData name="Justine Delport" userId="4bc3058e-161e-470e-8f8b-142833f35901" providerId="ADAL" clId="{5D34C5BC-DB2A-4918-9439-0CFC67CB5583}" dt="2023-06-19T23:04:45.396" v="213" actId="21"/>
          <ac:spMkLst>
            <pc:docMk/>
            <pc:sldMk cId="3573741852" sldId="330"/>
            <ac:spMk id="16" creationId="{31F06985-C541-5CDF-1FA7-EB979B35BEC4}"/>
          </ac:spMkLst>
        </pc:spChg>
        <pc:picChg chg="add del">
          <ac:chgData name="Justine Delport" userId="4bc3058e-161e-470e-8f8b-142833f35901" providerId="ADAL" clId="{5D34C5BC-DB2A-4918-9439-0CFC67CB5583}" dt="2023-06-19T23:04:45.396" v="213" actId="21"/>
          <ac:picMkLst>
            <pc:docMk/>
            <pc:sldMk cId="3573741852" sldId="330"/>
            <ac:picMk id="10" creationId="{70495B71-E5AA-8228-8D48-2931F1DFF70F}"/>
          </ac:picMkLst>
        </pc:picChg>
        <pc:picChg chg="add del">
          <ac:chgData name="Justine Delport" userId="4bc3058e-161e-470e-8f8b-142833f35901" providerId="ADAL" clId="{5D34C5BC-DB2A-4918-9439-0CFC67CB5583}" dt="2023-06-19T23:04:45.396" v="213" actId="21"/>
          <ac:picMkLst>
            <pc:docMk/>
            <pc:sldMk cId="3573741852" sldId="330"/>
            <ac:picMk id="12" creationId="{C76C76A1-D9C4-4C85-A1EA-9FD87D8C1063}"/>
          </ac:picMkLst>
        </pc:picChg>
        <pc:picChg chg="add del">
          <ac:chgData name="Justine Delport" userId="4bc3058e-161e-470e-8f8b-142833f35901" providerId="ADAL" clId="{5D34C5BC-DB2A-4918-9439-0CFC67CB5583}" dt="2023-06-19T23:04:45.396" v="213" actId="21"/>
          <ac:picMkLst>
            <pc:docMk/>
            <pc:sldMk cId="3573741852" sldId="330"/>
            <ac:picMk id="17" creationId="{79661FD4-E3E5-E51E-4EE0-1155505956C3}"/>
          </ac:picMkLst>
        </pc:picChg>
        <pc:picChg chg="add">
          <ac:chgData name="Justine Delport" userId="4bc3058e-161e-470e-8f8b-142833f35901" providerId="ADAL" clId="{5D34C5BC-DB2A-4918-9439-0CFC67CB5583}" dt="2023-06-19T23:04:48.357" v="214"/>
          <ac:picMkLst>
            <pc:docMk/>
            <pc:sldMk cId="3573741852" sldId="330"/>
            <ac:picMk id="19" creationId="{E48E4E58-E0C7-812D-EDCB-6B63D32FB189}"/>
          </ac:picMkLst>
        </pc:picChg>
        <pc:cxnChg chg="del">
          <ac:chgData name="Justine Delport" userId="4bc3058e-161e-470e-8f8b-142833f35901" providerId="ADAL" clId="{5D34C5BC-DB2A-4918-9439-0CFC67CB5583}" dt="2023-06-19T23:04:45.396" v="213" actId="21"/>
          <ac:cxnSpMkLst>
            <pc:docMk/>
            <pc:sldMk cId="3573741852" sldId="330"/>
            <ac:cxnSpMk id="18" creationId="{7984141C-5190-81D9-B9F6-EA862F0E0949}"/>
          </ac:cxnSpMkLst>
        </pc:cxnChg>
      </pc:sldChg>
      <pc:sldChg chg="addSp delSp">
        <pc:chgData name="Justine Delport" userId="4bc3058e-161e-470e-8f8b-142833f35901" providerId="ADAL" clId="{5D34C5BC-DB2A-4918-9439-0CFC67CB5583}" dt="2023-06-19T23:05:07.944" v="216"/>
        <pc:sldMkLst>
          <pc:docMk/>
          <pc:sldMk cId="2693285673" sldId="331"/>
        </pc:sldMkLst>
        <pc:spChg chg="del">
          <ac:chgData name="Justine Delport" userId="4bc3058e-161e-470e-8f8b-142833f35901" providerId="ADAL" clId="{5D34C5BC-DB2A-4918-9439-0CFC67CB5583}" dt="2023-06-19T23:05:05.025" v="215" actId="21"/>
          <ac:spMkLst>
            <pc:docMk/>
            <pc:sldMk cId="2693285673" sldId="331"/>
            <ac:spMk id="3" creationId="{4FA224C5-8E4D-7D4F-700D-FB2B3288C3E5}"/>
          </ac:spMkLst>
        </pc:spChg>
        <pc:spChg chg="del">
          <ac:chgData name="Justine Delport" userId="4bc3058e-161e-470e-8f8b-142833f35901" providerId="ADAL" clId="{5D34C5BC-DB2A-4918-9439-0CFC67CB5583}" dt="2023-06-19T23:05:05.025" v="215" actId="21"/>
          <ac:spMkLst>
            <pc:docMk/>
            <pc:sldMk cId="2693285673" sldId="331"/>
            <ac:spMk id="6" creationId="{10C07F53-C8DB-5B72-14EE-A8F0A269DDAA}"/>
          </ac:spMkLst>
        </pc:spChg>
        <pc:spChg chg="del">
          <ac:chgData name="Justine Delport" userId="4bc3058e-161e-470e-8f8b-142833f35901" providerId="ADAL" clId="{5D34C5BC-DB2A-4918-9439-0CFC67CB5583}" dt="2023-06-19T23:05:05.025" v="215" actId="21"/>
          <ac:spMkLst>
            <pc:docMk/>
            <pc:sldMk cId="2693285673" sldId="331"/>
            <ac:spMk id="8" creationId="{E697ADFC-FE42-7974-CCDB-B5D48223A642}"/>
          </ac:spMkLst>
        </pc:spChg>
        <pc:spChg chg="del">
          <ac:chgData name="Justine Delport" userId="4bc3058e-161e-470e-8f8b-142833f35901" providerId="ADAL" clId="{5D34C5BC-DB2A-4918-9439-0CFC67CB5583}" dt="2023-06-19T23:05:05.025" v="215" actId="21"/>
          <ac:spMkLst>
            <pc:docMk/>
            <pc:sldMk cId="2693285673" sldId="331"/>
            <ac:spMk id="12" creationId="{ADC369C7-BE37-9ED9-3BBA-561453C9B8C6}"/>
          </ac:spMkLst>
        </pc:spChg>
        <pc:spChg chg="del">
          <ac:chgData name="Justine Delport" userId="4bc3058e-161e-470e-8f8b-142833f35901" providerId="ADAL" clId="{5D34C5BC-DB2A-4918-9439-0CFC67CB5583}" dt="2023-06-19T23:05:05.025" v="215" actId="21"/>
          <ac:spMkLst>
            <pc:docMk/>
            <pc:sldMk cId="2693285673" sldId="331"/>
            <ac:spMk id="14" creationId="{81A2E9B5-78BB-EF41-236F-D149645593C2}"/>
          </ac:spMkLst>
        </pc:spChg>
        <pc:picChg chg="del">
          <ac:chgData name="Justine Delport" userId="4bc3058e-161e-470e-8f8b-142833f35901" providerId="ADAL" clId="{5D34C5BC-DB2A-4918-9439-0CFC67CB5583}" dt="2023-06-19T23:05:05.025" v="215" actId="21"/>
          <ac:picMkLst>
            <pc:docMk/>
            <pc:sldMk cId="2693285673" sldId="331"/>
            <ac:picMk id="5" creationId="{82098A7F-A984-9D6E-77D3-DBDAD2979FFA}"/>
          </ac:picMkLst>
        </pc:picChg>
        <pc:picChg chg="del">
          <ac:chgData name="Justine Delport" userId="4bc3058e-161e-470e-8f8b-142833f35901" providerId="ADAL" clId="{5D34C5BC-DB2A-4918-9439-0CFC67CB5583}" dt="2023-06-19T23:05:05.025" v="215" actId="21"/>
          <ac:picMkLst>
            <pc:docMk/>
            <pc:sldMk cId="2693285673" sldId="331"/>
            <ac:picMk id="7" creationId="{3ADE2083-4DC9-F9BB-213A-B5C452B13D98}"/>
          </ac:picMkLst>
        </pc:picChg>
        <pc:picChg chg="del">
          <ac:chgData name="Justine Delport" userId="4bc3058e-161e-470e-8f8b-142833f35901" providerId="ADAL" clId="{5D34C5BC-DB2A-4918-9439-0CFC67CB5583}" dt="2023-06-19T23:05:05.025" v="215" actId="21"/>
          <ac:picMkLst>
            <pc:docMk/>
            <pc:sldMk cId="2693285673" sldId="331"/>
            <ac:picMk id="10" creationId="{52A9FD0E-6E71-D73F-5D28-56605B4727A6}"/>
          </ac:picMkLst>
        </pc:picChg>
        <pc:picChg chg="add">
          <ac:chgData name="Justine Delport" userId="4bc3058e-161e-470e-8f8b-142833f35901" providerId="ADAL" clId="{5D34C5BC-DB2A-4918-9439-0CFC67CB5583}" dt="2023-06-19T23:05:07.944" v="216"/>
          <ac:picMkLst>
            <pc:docMk/>
            <pc:sldMk cId="2693285673" sldId="331"/>
            <ac:picMk id="15" creationId="{B770EA29-5E57-1729-39AC-8D49E62746E9}"/>
          </ac:picMkLst>
        </pc:picChg>
        <pc:cxnChg chg="del">
          <ac:chgData name="Justine Delport" userId="4bc3058e-161e-470e-8f8b-142833f35901" providerId="ADAL" clId="{5D34C5BC-DB2A-4918-9439-0CFC67CB5583}" dt="2023-06-19T23:05:05.025" v="215" actId="21"/>
          <ac:cxnSpMkLst>
            <pc:docMk/>
            <pc:sldMk cId="2693285673" sldId="331"/>
            <ac:cxnSpMk id="9" creationId="{906A03D6-01A8-ABC6-2360-DFAC2B37DED9}"/>
          </ac:cxnSpMkLst>
        </pc:cxnChg>
      </pc:sldChg>
      <pc:sldChg chg="addSp delSp">
        <pc:chgData name="Justine Delport" userId="4bc3058e-161e-470e-8f8b-142833f35901" providerId="ADAL" clId="{5D34C5BC-DB2A-4918-9439-0CFC67CB5583}" dt="2023-06-19T23:05:25.997" v="218"/>
        <pc:sldMkLst>
          <pc:docMk/>
          <pc:sldMk cId="1002191379" sldId="332"/>
        </pc:sldMkLst>
        <pc:spChg chg="del">
          <ac:chgData name="Justine Delport" userId="4bc3058e-161e-470e-8f8b-142833f35901" providerId="ADAL" clId="{5D34C5BC-DB2A-4918-9439-0CFC67CB5583}" dt="2023-06-19T23:05:21.988" v="217" actId="21"/>
          <ac:spMkLst>
            <pc:docMk/>
            <pc:sldMk cId="1002191379" sldId="332"/>
            <ac:spMk id="3" creationId="{DA4C7C4C-8BF7-8393-BED8-95069B935EA3}"/>
          </ac:spMkLst>
        </pc:spChg>
        <pc:spChg chg="del">
          <ac:chgData name="Justine Delport" userId="4bc3058e-161e-470e-8f8b-142833f35901" providerId="ADAL" clId="{5D34C5BC-DB2A-4918-9439-0CFC67CB5583}" dt="2023-06-19T23:05:21.988" v="217" actId="21"/>
          <ac:spMkLst>
            <pc:docMk/>
            <pc:sldMk cId="1002191379" sldId="332"/>
            <ac:spMk id="5" creationId="{36F2163B-9EB7-DB2D-58DB-231C0C699191}"/>
          </ac:spMkLst>
        </pc:spChg>
        <pc:spChg chg="del">
          <ac:chgData name="Justine Delport" userId="4bc3058e-161e-470e-8f8b-142833f35901" providerId="ADAL" clId="{5D34C5BC-DB2A-4918-9439-0CFC67CB5583}" dt="2023-06-19T23:05:21.988" v="217" actId="21"/>
          <ac:spMkLst>
            <pc:docMk/>
            <pc:sldMk cId="1002191379" sldId="332"/>
            <ac:spMk id="8" creationId="{D257F80E-14AD-9BC0-C350-AA8C67A225B3}"/>
          </ac:spMkLst>
        </pc:spChg>
        <pc:spChg chg="del">
          <ac:chgData name="Justine Delport" userId="4bc3058e-161e-470e-8f8b-142833f35901" providerId="ADAL" clId="{5D34C5BC-DB2A-4918-9439-0CFC67CB5583}" dt="2023-06-19T23:05:21.988" v="217" actId="21"/>
          <ac:spMkLst>
            <pc:docMk/>
            <pc:sldMk cId="1002191379" sldId="332"/>
            <ac:spMk id="14" creationId="{8160B9D6-E745-FEDD-16D0-12D40E9BCEEA}"/>
          </ac:spMkLst>
        </pc:spChg>
        <pc:picChg chg="del">
          <ac:chgData name="Justine Delport" userId="4bc3058e-161e-470e-8f8b-142833f35901" providerId="ADAL" clId="{5D34C5BC-DB2A-4918-9439-0CFC67CB5583}" dt="2023-06-19T23:05:21.988" v="217" actId="21"/>
          <ac:picMkLst>
            <pc:docMk/>
            <pc:sldMk cId="1002191379" sldId="332"/>
            <ac:picMk id="6" creationId="{CD646FE8-6915-2100-3435-0A869383B875}"/>
          </ac:picMkLst>
        </pc:picChg>
        <pc:picChg chg="del">
          <ac:chgData name="Justine Delport" userId="4bc3058e-161e-470e-8f8b-142833f35901" providerId="ADAL" clId="{5D34C5BC-DB2A-4918-9439-0CFC67CB5583}" dt="2023-06-19T23:05:21.988" v="217" actId="21"/>
          <ac:picMkLst>
            <pc:docMk/>
            <pc:sldMk cId="1002191379" sldId="332"/>
            <ac:picMk id="7" creationId="{AEA5095C-955E-4FC1-8CD1-ED4475C1B1F3}"/>
          </ac:picMkLst>
        </pc:picChg>
        <pc:picChg chg="del">
          <ac:chgData name="Justine Delport" userId="4bc3058e-161e-470e-8f8b-142833f35901" providerId="ADAL" clId="{5D34C5BC-DB2A-4918-9439-0CFC67CB5583}" dt="2023-06-19T23:05:21.988" v="217" actId="21"/>
          <ac:picMkLst>
            <pc:docMk/>
            <pc:sldMk cId="1002191379" sldId="332"/>
            <ac:picMk id="12" creationId="{A7137F67-6FB2-A789-A3F4-9AE0352A9EAF}"/>
          </ac:picMkLst>
        </pc:picChg>
        <pc:picChg chg="add">
          <ac:chgData name="Justine Delport" userId="4bc3058e-161e-470e-8f8b-142833f35901" providerId="ADAL" clId="{5D34C5BC-DB2A-4918-9439-0CFC67CB5583}" dt="2023-06-19T23:05:25.997" v="218"/>
          <ac:picMkLst>
            <pc:docMk/>
            <pc:sldMk cId="1002191379" sldId="332"/>
            <ac:picMk id="15" creationId="{8E334166-AA9E-156C-41AD-C994630FE352}"/>
          </ac:picMkLst>
        </pc:picChg>
        <pc:cxnChg chg="del">
          <ac:chgData name="Justine Delport" userId="4bc3058e-161e-470e-8f8b-142833f35901" providerId="ADAL" clId="{5D34C5BC-DB2A-4918-9439-0CFC67CB5583}" dt="2023-06-19T23:05:21.988" v="217" actId="21"/>
          <ac:cxnSpMkLst>
            <pc:docMk/>
            <pc:sldMk cId="1002191379" sldId="332"/>
            <ac:cxnSpMk id="9" creationId="{7FA688C1-A690-C373-D597-BAA80D6A3888}"/>
          </ac:cxnSpMkLst>
        </pc:cxnChg>
      </pc:sldChg>
      <pc:sldChg chg="addSp delSp modSp">
        <pc:chgData name="Justine Delport" userId="4bc3058e-161e-470e-8f8b-142833f35901" providerId="ADAL" clId="{5D34C5BC-DB2A-4918-9439-0CFC67CB5583}" dt="2023-06-19T23:05:38.758" v="221"/>
        <pc:sldMkLst>
          <pc:docMk/>
          <pc:sldMk cId="432391356" sldId="333"/>
        </pc:sldMkLst>
        <pc:spChg chg="del mod">
          <ac:chgData name="Justine Delport" userId="4bc3058e-161e-470e-8f8b-142833f35901" providerId="ADAL" clId="{5D34C5BC-DB2A-4918-9439-0CFC67CB5583}" dt="2023-06-19T23:05:36.147" v="220" actId="21"/>
          <ac:spMkLst>
            <pc:docMk/>
            <pc:sldMk cId="432391356" sldId="333"/>
            <ac:spMk id="3" creationId="{2BC046E3-449A-020A-B3ED-CC9CBE555174}"/>
          </ac:spMkLst>
        </pc:spChg>
        <pc:spChg chg="del mod">
          <ac:chgData name="Justine Delport" userId="4bc3058e-161e-470e-8f8b-142833f35901" providerId="ADAL" clId="{5D34C5BC-DB2A-4918-9439-0CFC67CB5583}" dt="2023-06-19T23:05:36.147" v="220" actId="21"/>
          <ac:spMkLst>
            <pc:docMk/>
            <pc:sldMk cId="432391356" sldId="333"/>
            <ac:spMk id="5" creationId="{47B6F7F6-065E-805C-E35C-A2ED3BB41FDF}"/>
          </ac:spMkLst>
        </pc:spChg>
        <pc:spChg chg="del mod">
          <ac:chgData name="Justine Delport" userId="4bc3058e-161e-470e-8f8b-142833f35901" providerId="ADAL" clId="{5D34C5BC-DB2A-4918-9439-0CFC67CB5583}" dt="2023-06-19T23:05:36.147" v="220" actId="21"/>
          <ac:spMkLst>
            <pc:docMk/>
            <pc:sldMk cId="432391356" sldId="333"/>
            <ac:spMk id="11" creationId="{54EC8B1B-FDAB-5E1D-22D6-579A93CD45A9}"/>
          </ac:spMkLst>
        </pc:spChg>
        <pc:spChg chg="del mod">
          <ac:chgData name="Justine Delport" userId="4bc3058e-161e-470e-8f8b-142833f35901" providerId="ADAL" clId="{5D34C5BC-DB2A-4918-9439-0CFC67CB5583}" dt="2023-06-19T23:05:36.147" v="220" actId="21"/>
          <ac:spMkLst>
            <pc:docMk/>
            <pc:sldMk cId="432391356" sldId="333"/>
            <ac:spMk id="13" creationId="{15C35B1A-10DF-995A-809C-707B744C46B5}"/>
          </ac:spMkLst>
        </pc:spChg>
        <pc:picChg chg="del mod">
          <ac:chgData name="Justine Delport" userId="4bc3058e-161e-470e-8f8b-142833f35901" providerId="ADAL" clId="{5D34C5BC-DB2A-4918-9439-0CFC67CB5583}" dt="2023-06-19T23:05:36.147" v="220" actId="21"/>
          <ac:picMkLst>
            <pc:docMk/>
            <pc:sldMk cId="432391356" sldId="333"/>
            <ac:picMk id="6" creationId="{B8D5DBBC-34E3-1E01-17D9-52298C0CF699}"/>
          </ac:picMkLst>
        </pc:picChg>
        <pc:picChg chg="del mod">
          <ac:chgData name="Justine Delport" userId="4bc3058e-161e-470e-8f8b-142833f35901" providerId="ADAL" clId="{5D34C5BC-DB2A-4918-9439-0CFC67CB5583}" dt="2023-06-19T23:05:36.147" v="220" actId="21"/>
          <ac:picMkLst>
            <pc:docMk/>
            <pc:sldMk cId="432391356" sldId="333"/>
            <ac:picMk id="7" creationId="{63479A41-5A0B-A430-A283-654C7DCC88E9}"/>
          </ac:picMkLst>
        </pc:picChg>
        <pc:picChg chg="del">
          <ac:chgData name="Justine Delport" userId="4bc3058e-161e-470e-8f8b-142833f35901" providerId="ADAL" clId="{5D34C5BC-DB2A-4918-9439-0CFC67CB5583}" dt="2023-06-19T23:05:36.147" v="220" actId="21"/>
          <ac:picMkLst>
            <pc:docMk/>
            <pc:sldMk cId="432391356" sldId="333"/>
            <ac:picMk id="9" creationId="{B9147671-FA2F-D4C1-1BD7-ADB43600C0FD}"/>
          </ac:picMkLst>
        </pc:picChg>
        <pc:picChg chg="add">
          <ac:chgData name="Justine Delport" userId="4bc3058e-161e-470e-8f8b-142833f35901" providerId="ADAL" clId="{5D34C5BC-DB2A-4918-9439-0CFC67CB5583}" dt="2023-06-19T23:05:38.758" v="221"/>
          <ac:picMkLst>
            <pc:docMk/>
            <pc:sldMk cId="432391356" sldId="333"/>
            <ac:picMk id="14" creationId="{718DCACA-1BC2-D5D3-9BA4-96CE0781B02D}"/>
          </ac:picMkLst>
        </pc:picChg>
        <pc:cxnChg chg="del mod">
          <ac:chgData name="Justine Delport" userId="4bc3058e-161e-470e-8f8b-142833f35901" providerId="ADAL" clId="{5D34C5BC-DB2A-4918-9439-0CFC67CB5583}" dt="2023-06-19T23:05:36.147" v="220" actId="21"/>
          <ac:cxnSpMkLst>
            <pc:docMk/>
            <pc:sldMk cId="432391356" sldId="333"/>
            <ac:cxnSpMk id="8" creationId="{C3BB4248-B421-517A-0ADA-EDC8AB10F579}"/>
          </ac:cxnSpMkLst>
        </pc:cxnChg>
      </pc:sldChg>
      <pc:sldChg chg="addSp delSp modSp">
        <pc:chgData name="Justine Delport" userId="4bc3058e-161e-470e-8f8b-142833f35901" providerId="ADAL" clId="{5D34C5BC-DB2A-4918-9439-0CFC67CB5583}" dt="2023-06-19T23:05:53.161" v="224"/>
        <pc:sldMkLst>
          <pc:docMk/>
          <pc:sldMk cId="1075227218" sldId="334"/>
        </pc:sldMkLst>
        <pc:spChg chg="del mod">
          <ac:chgData name="Justine Delport" userId="4bc3058e-161e-470e-8f8b-142833f35901" providerId="ADAL" clId="{5D34C5BC-DB2A-4918-9439-0CFC67CB5583}" dt="2023-06-19T23:05:50.554" v="223" actId="21"/>
          <ac:spMkLst>
            <pc:docMk/>
            <pc:sldMk cId="1075227218" sldId="334"/>
            <ac:spMk id="3" creationId="{EFC9B519-DC7A-0F9B-F5E9-1F664ABB934F}"/>
          </ac:spMkLst>
        </pc:spChg>
        <pc:spChg chg="del">
          <ac:chgData name="Justine Delport" userId="4bc3058e-161e-470e-8f8b-142833f35901" providerId="ADAL" clId="{5D34C5BC-DB2A-4918-9439-0CFC67CB5583}" dt="2023-06-19T23:05:50.554" v="223" actId="21"/>
          <ac:spMkLst>
            <pc:docMk/>
            <pc:sldMk cId="1075227218" sldId="334"/>
            <ac:spMk id="5" creationId="{CFEFBCC2-0164-CF54-60F1-76E3FE597D47}"/>
          </ac:spMkLst>
        </pc:spChg>
        <pc:spChg chg="del">
          <ac:chgData name="Justine Delport" userId="4bc3058e-161e-470e-8f8b-142833f35901" providerId="ADAL" clId="{5D34C5BC-DB2A-4918-9439-0CFC67CB5583}" dt="2023-06-19T23:05:50.554" v="223" actId="21"/>
          <ac:spMkLst>
            <pc:docMk/>
            <pc:sldMk cId="1075227218" sldId="334"/>
            <ac:spMk id="8" creationId="{646DDBC9-CF09-1D82-06B1-BC6D39B2F8E6}"/>
          </ac:spMkLst>
        </pc:spChg>
        <pc:spChg chg="del">
          <ac:chgData name="Justine Delport" userId="4bc3058e-161e-470e-8f8b-142833f35901" providerId="ADAL" clId="{5D34C5BC-DB2A-4918-9439-0CFC67CB5583}" dt="2023-06-19T23:05:50.554" v="223" actId="21"/>
          <ac:spMkLst>
            <pc:docMk/>
            <pc:sldMk cId="1075227218" sldId="334"/>
            <ac:spMk id="13" creationId="{F4B157EC-79B4-8310-89E8-EEF77573E1AD}"/>
          </ac:spMkLst>
        </pc:spChg>
        <pc:picChg chg="del mod">
          <ac:chgData name="Justine Delport" userId="4bc3058e-161e-470e-8f8b-142833f35901" providerId="ADAL" clId="{5D34C5BC-DB2A-4918-9439-0CFC67CB5583}" dt="2023-06-19T23:05:50.554" v="223" actId="21"/>
          <ac:picMkLst>
            <pc:docMk/>
            <pc:sldMk cId="1075227218" sldId="334"/>
            <ac:picMk id="6" creationId="{4B87D51D-85EF-C3A4-8D89-1E3A371F0BCB}"/>
          </ac:picMkLst>
        </pc:picChg>
        <pc:picChg chg="del">
          <ac:chgData name="Justine Delport" userId="4bc3058e-161e-470e-8f8b-142833f35901" providerId="ADAL" clId="{5D34C5BC-DB2A-4918-9439-0CFC67CB5583}" dt="2023-06-19T23:05:50.554" v="223" actId="21"/>
          <ac:picMkLst>
            <pc:docMk/>
            <pc:sldMk cId="1075227218" sldId="334"/>
            <ac:picMk id="7" creationId="{B0E29DBB-D638-A93B-13DA-671F45D07B96}"/>
          </ac:picMkLst>
        </pc:picChg>
        <pc:picChg chg="del">
          <ac:chgData name="Justine Delport" userId="4bc3058e-161e-470e-8f8b-142833f35901" providerId="ADAL" clId="{5D34C5BC-DB2A-4918-9439-0CFC67CB5583}" dt="2023-06-19T23:05:50.554" v="223" actId="21"/>
          <ac:picMkLst>
            <pc:docMk/>
            <pc:sldMk cId="1075227218" sldId="334"/>
            <ac:picMk id="10" creationId="{F4B96ED9-610C-6B2A-6171-063AE0312801}"/>
          </ac:picMkLst>
        </pc:picChg>
        <pc:picChg chg="add">
          <ac:chgData name="Justine Delport" userId="4bc3058e-161e-470e-8f8b-142833f35901" providerId="ADAL" clId="{5D34C5BC-DB2A-4918-9439-0CFC67CB5583}" dt="2023-06-19T23:05:53.161" v="224"/>
          <ac:picMkLst>
            <pc:docMk/>
            <pc:sldMk cId="1075227218" sldId="334"/>
            <ac:picMk id="14" creationId="{37B1D29F-7DF0-C9B8-742D-E4F55FE575EE}"/>
          </ac:picMkLst>
        </pc:picChg>
        <pc:cxnChg chg="del mod">
          <ac:chgData name="Justine Delport" userId="4bc3058e-161e-470e-8f8b-142833f35901" providerId="ADAL" clId="{5D34C5BC-DB2A-4918-9439-0CFC67CB5583}" dt="2023-06-19T23:05:50.554" v="223" actId="21"/>
          <ac:cxnSpMkLst>
            <pc:docMk/>
            <pc:sldMk cId="1075227218" sldId="334"/>
            <ac:cxnSpMk id="11" creationId="{893E103F-0D73-78A6-2D74-0A44C497A67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B778BA8-4BDA-4811-A2D3-FB57C85A9B5D}" type="datetimeFigureOut">
              <a:rPr lang="en-NZ" smtClean="0"/>
              <a:t>23/08/2023</a:t>
            </a:fld>
            <a:endParaRPr lang="en-NZ"/>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7AFC776-FC56-4CA0-B8BF-57D29AE85109}" type="slidenum">
              <a:rPr lang="en-NZ" smtClean="0"/>
              <a:t>‹#›</a:t>
            </a:fld>
            <a:endParaRPr lang="en-NZ"/>
          </a:p>
        </p:txBody>
      </p:sp>
    </p:spTree>
    <p:extLst>
      <p:ext uri="{BB962C8B-B14F-4D97-AF65-F5344CB8AC3E}">
        <p14:creationId xmlns:p14="http://schemas.microsoft.com/office/powerpoint/2010/main" val="3413632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4D7E94A-5B05-477C-A8DA-DCD04DC06EA0}" type="datetimeFigureOut">
              <a:rPr lang="en-NZ" smtClean="0"/>
              <a:t>23/08/2023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D63F9AF8-E80E-473A-A9C9-9F1A68CAA062}" type="slidenum">
              <a:rPr lang="en-NZ" smtClean="0"/>
              <a:t>‹#›</a:t>
            </a:fld>
            <a:endParaRPr lang="en-NZ"/>
          </a:p>
        </p:txBody>
      </p:sp>
    </p:spTree>
    <p:extLst>
      <p:ext uri="{BB962C8B-B14F-4D97-AF65-F5344CB8AC3E}">
        <p14:creationId xmlns:p14="http://schemas.microsoft.com/office/powerpoint/2010/main" val="1747965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D7E94A-5B05-477C-A8DA-DCD04DC06EA0}" type="datetimeFigureOut">
              <a:rPr lang="en-NZ" smtClean="0"/>
              <a:t>23/08/2023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63F9AF8-E80E-473A-A9C9-9F1A68CAA062}" type="slidenum">
              <a:rPr lang="en-NZ" smtClean="0"/>
              <a:t>‹#›</a:t>
            </a:fld>
            <a:endParaRPr lang="en-NZ"/>
          </a:p>
        </p:txBody>
      </p:sp>
    </p:spTree>
    <p:extLst>
      <p:ext uri="{BB962C8B-B14F-4D97-AF65-F5344CB8AC3E}">
        <p14:creationId xmlns:p14="http://schemas.microsoft.com/office/powerpoint/2010/main" val="2104249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D7E94A-5B05-477C-A8DA-DCD04DC06EA0}" type="datetimeFigureOut">
              <a:rPr lang="en-NZ" smtClean="0"/>
              <a:t>23/08/2023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63F9AF8-E80E-473A-A9C9-9F1A68CAA062}" type="slidenum">
              <a:rPr lang="en-NZ" smtClean="0"/>
              <a:t>‹#›</a:t>
            </a:fld>
            <a:endParaRPr lang="en-NZ"/>
          </a:p>
        </p:txBody>
      </p:sp>
    </p:spTree>
    <p:extLst>
      <p:ext uri="{BB962C8B-B14F-4D97-AF65-F5344CB8AC3E}">
        <p14:creationId xmlns:p14="http://schemas.microsoft.com/office/powerpoint/2010/main" val="325586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D7E94A-5B05-477C-A8DA-DCD04DC06EA0}" type="datetimeFigureOut">
              <a:rPr lang="en-NZ" smtClean="0"/>
              <a:t>23/08/2023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D63F9AF8-E80E-473A-A9C9-9F1A68CAA062}" type="slidenum">
              <a:rPr lang="en-NZ" smtClean="0"/>
              <a:t>‹#›</a:t>
            </a:fld>
            <a:endParaRPr lang="en-NZ"/>
          </a:p>
        </p:txBody>
      </p:sp>
    </p:spTree>
    <p:extLst>
      <p:ext uri="{BB962C8B-B14F-4D97-AF65-F5344CB8AC3E}">
        <p14:creationId xmlns:p14="http://schemas.microsoft.com/office/powerpoint/2010/main" val="34224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4D7E94A-5B05-477C-A8DA-DCD04DC06EA0}" type="datetimeFigureOut">
              <a:rPr lang="en-NZ" smtClean="0"/>
              <a:t>23/08/2023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D63F9AF8-E80E-473A-A9C9-9F1A68CAA062}" type="slidenum">
              <a:rPr lang="en-NZ" smtClean="0"/>
              <a:t>‹#›</a:t>
            </a:fld>
            <a:endParaRPr lang="en-NZ"/>
          </a:p>
        </p:txBody>
      </p:sp>
    </p:spTree>
    <p:extLst>
      <p:ext uri="{BB962C8B-B14F-4D97-AF65-F5344CB8AC3E}">
        <p14:creationId xmlns:p14="http://schemas.microsoft.com/office/powerpoint/2010/main" val="346775586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4D7E94A-5B05-477C-A8DA-DCD04DC06EA0}" type="datetimeFigureOut">
              <a:rPr lang="en-NZ" smtClean="0"/>
              <a:t>23/08/2023</a:t>
            </a:fld>
            <a:endParaRPr lang="en-NZ"/>
          </a:p>
        </p:txBody>
      </p:sp>
      <p:sp>
        <p:nvSpPr>
          <p:cNvPr id="9" name="Footer Placeholder 8"/>
          <p:cNvSpPr>
            <a:spLocks noGrp="1"/>
          </p:cNvSpPr>
          <p:nvPr>
            <p:ph type="ftr" sz="quarter" idx="11"/>
          </p:nvPr>
        </p:nvSpPr>
        <p:spPr/>
        <p:txBody>
          <a:bodyPr/>
          <a:lstStyle/>
          <a:p>
            <a:endParaRPr lang="en-NZ"/>
          </a:p>
        </p:txBody>
      </p:sp>
      <p:sp>
        <p:nvSpPr>
          <p:cNvPr id="10" name="Slide Number Placeholder 9"/>
          <p:cNvSpPr>
            <a:spLocks noGrp="1"/>
          </p:cNvSpPr>
          <p:nvPr>
            <p:ph type="sldNum" sz="quarter" idx="12"/>
          </p:nvPr>
        </p:nvSpPr>
        <p:spPr/>
        <p:txBody>
          <a:bodyPr/>
          <a:lstStyle/>
          <a:p>
            <a:fld id="{D63F9AF8-E80E-473A-A9C9-9F1A68CAA062}" type="slidenum">
              <a:rPr lang="en-NZ" smtClean="0"/>
              <a:t>‹#›</a:t>
            </a:fld>
            <a:endParaRPr lang="en-NZ"/>
          </a:p>
        </p:txBody>
      </p:sp>
    </p:spTree>
    <p:extLst>
      <p:ext uri="{BB962C8B-B14F-4D97-AF65-F5344CB8AC3E}">
        <p14:creationId xmlns:p14="http://schemas.microsoft.com/office/powerpoint/2010/main" val="3917018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4D7E94A-5B05-477C-A8DA-DCD04DC06EA0}" type="datetimeFigureOut">
              <a:rPr lang="en-NZ" smtClean="0"/>
              <a:t>23/08/2023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D63F9AF8-E80E-473A-A9C9-9F1A68CAA062}" type="slidenum">
              <a:rPr lang="en-NZ" smtClean="0"/>
              <a:t>‹#›</a:t>
            </a:fld>
            <a:endParaRPr lang="en-NZ"/>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51097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D7E94A-5B05-477C-A8DA-DCD04DC06EA0}" type="datetimeFigureOut">
              <a:rPr lang="en-NZ" smtClean="0"/>
              <a:t>23/08/2023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D63F9AF8-E80E-473A-A9C9-9F1A68CAA062}" type="slidenum">
              <a:rPr lang="en-NZ" smtClean="0"/>
              <a:t>‹#›</a:t>
            </a:fld>
            <a:endParaRPr lang="en-NZ"/>
          </a:p>
        </p:txBody>
      </p:sp>
    </p:spTree>
    <p:extLst>
      <p:ext uri="{BB962C8B-B14F-4D97-AF65-F5344CB8AC3E}">
        <p14:creationId xmlns:p14="http://schemas.microsoft.com/office/powerpoint/2010/main" val="90394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7E94A-5B05-477C-A8DA-DCD04DC06EA0}" type="datetimeFigureOut">
              <a:rPr lang="en-NZ" smtClean="0"/>
              <a:t>23/08/2023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D63F9AF8-E80E-473A-A9C9-9F1A68CAA062}" type="slidenum">
              <a:rPr lang="en-NZ" smtClean="0"/>
              <a:t>‹#›</a:t>
            </a:fld>
            <a:endParaRPr lang="en-NZ"/>
          </a:p>
        </p:txBody>
      </p:sp>
    </p:spTree>
    <p:extLst>
      <p:ext uri="{BB962C8B-B14F-4D97-AF65-F5344CB8AC3E}">
        <p14:creationId xmlns:p14="http://schemas.microsoft.com/office/powerpoint/2010/main" val="404713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D7E94A-5B05-477C-A8DA-DCD04DC06EA0}" type="datetimeFigureOut">
              <a:rPr lang="en-NZ" smtClean="0"/>
              <a:t>23/08/2023</a:t>
            </a:fld>
            <a:endParaRPr lang="en-NZ"/>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NZ"/>
          </a:p>
        </p:txBody>
      </p:sp>
      <p:sp>
        <p:nvSpPr>
          <p:cNvPr id="7" name="Slide Number Placeholder 6"/>
          <p:cNvSpPr>
            <a:spLocks noGrp="1"/>
          </p:cNvSpPr>
          <p:nvPr>
            <p:ph type="sldNum" sz="quarter" idx="12"/>
          </p:nvPr>
        </p:nvSpPr>
        <p:spPr/>
        <p:txBody>
          <a:bodyPr/>
          <a:lstStyle/>
          <a:p>
            <a:fld id="{D63F9AF8-E80E-473A-A9C9-9F1A68CAA062}" type="slidenum">
              <a:rPr lang="en-NZ" smtClean="0"/>
              <a:t>‹#›</a:t>
            </a:fld>
            <a:endParaRPr lang="en-NZ"/>
          </a:p>
        </p:txBody>
      </p:sp>
    </p:spTree>
    <p:extLst>
      <p:ext uri="{BB962C8B-B14F-4D97-AF65-F5344CB8AC3E}">
        <p14:creationId xmlns:p14="http://schemas.microsoft.com/office/powerpoint/2010/main" val="322417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74D7E94A-5B05-477C-A8DA-DCD04DC06EA0}" type="datetimeFigureOut">
              <a:rPr lang="en-NZ" smtClean="0"/>
              <a:t>23/08/2023</a:t>
            </a:fld>
            <a:endParaRPr lang="en-NZ"/>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NZ"/>
          </a:p>
        </p:txBody>
      </p:sp>
      <p:sp>
        <p:nvSpPr>
          <p:cNvPr id="7" name="Slide Number Placeholder 6"/>
          <p:cNvSpPr>
            <a:spLocks noGrp="1"/>
          </p:cNvSpPr>
          <p:nvPr>
            <p:ph type="sldNum" sz="quarter" idx="12"/>
          </p:nvPr>
        </p:nvSpPr>
        <p:spPr/>
        <p:txBody>
          <a:bodyPr/>
          <a:lstStyle/>
          <a:p>
            <a:fld id="{D63F9AF8-E80E-473A-A9C9-9F1A68CAA062}" type="slidenum">
              <a:rPr lang="en-NZ" smtClean="0"/>
              <a:t>‹#›</a:t>
            </a:fld>
            <a:endParaRPr lang="en-NZ"/>
          </a:p>
        </p:txBody>
      </p:sp>
    </p:spTree>
    <p:extLst>
      <p:ext uri="{BB962C8B-B14F-4D97-AF65-F5344CB8AC3E}">
        <p14:creationId xmlns:p14="http://schemas.microsoft.com/office/powerpoint/2010/main" val="3918438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4D7E94A-5B05-477C-A8DA-DCD04DC06EA0}" type="datetimeFigureOut">
              <a:rPr lang="en-NZ" smtClean="0"/>
              <a:t>23/08/2023</a:t>
            </a:fld>
            <a:endParaRPr lang="en-NZ"/>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NZ"/>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63F9AF8-E80E-473A-A9C9-9F1A68CAA062}" type="slidenum">
              <a:rPr lang="en-NZ" smtClean="0"/>
              <a:t>‹#›</a:t>
            </a:fld>
            <a:endParaRPr lang="en-NZ"/>
          </a:p>
        </p:txBody>
      </p:sp>
    </p:spTree>
    <p:extLst>
      <p:ext uri="{BB962C8B-B14F-4D97-AF65-F5344CB8AC3E}">
        <p14:creationId xmlns:p14="http://schemas.microsoft.com/office/powerpoint/2010/main" val="3970836061"/>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standing together&#10;&#10;Description automatically generated">
            <a:extLst>
              <a:ext uri="{FF2B5EF4-FFF2-40B4-BE49-F238E27FC236}">
                <a16:creationId xmlns:a16="http://schemas.microsoft.com/office/drawing/2014/main" id="{6FE1001F-631B-6AF3-CDEA-1723D8F432A7}"/>
              </a:ext>
            </a:extLst>
          </p:cNvPr>
          <p:cNvPicPr>
            <a:picLocks noChangeAspect="1"/>
          </p:cNvPicPr>
          <p:nvPr/>
        </p:nvPicPr>
        <p:blipFill>
          <a:blip r:embed="rId3"/>
          <a:stretch>
            <a:fillRect/>
          </a:stretch>
        </p:blipFill>
        <p:spPr>
          <a:xfrm>
            <a:off x="262066" y="361817"/>
            <a:ext cx="11662799" cy="6416586"/>
          </a:xfrm>
          <a:prstGeom prst="rect">
            <a:avLst/>
          </a:prstGeom>
        </p:spPr>
      </p:pic>
    </p:spTree>
    <p:extLst>
      <p:ext uri="{BB962C8B-B14F-4D97-AF65-F5344CB8AC3E}">
        <p14:creationId xmlns:p14="http://schemas.microsoft.com/office/powerpoint/2010/main" val="2318604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ack and white logo&#10;&#10;Description automatically generated with low confidence">
            <a:extLst>
              <a:ext uri="{FF2B5EF4-FFF2-40B4-BE49-F238E27FC236}">
                <a16:creationId xmlns:a16="http://schemas.microsoft.com/office/drawing/2014/main" id="{3B5B6304-2587-F80C-92E0-E07D95AC6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87" y="550985"/>
            <a:ext cx="6878472" cy="6858000"/>
          </a:xfrm>
          <a:prstGeom prst="rect">
            <a:avLst/>
          </a:prstGeom>
        </p:spPr>
      </p:pic>
      <p:sp>
        <p:nvSpPr>
          <p:cNvPr id="7" name="TextBox 6">
            <a:extLst>
              <a:ext uri="{FF2B5EF4-FFF2-40B4-BE49-F238E27FC236}">
                <a16:creationId xmlns:a16="http://schemas.microsoft.com/office/drawing/2014/main" id="{B7D157FA-EDB1-A515-9E5E-7CD312EAED38}"/>
              </a:ext>
            </a:extLst>
          </p:cNvPr>
          <p:cNvSpPr txBox="1"/>
          <p:nvPr/>
        </p:nvSpPr>
        <p:spPr>
          <a:xfrm>
            <a:off x="296332" y="426614"/>
            <a:ext cx="115932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4000" b="1" dirty="0">
                <a:solidFill>
                  <a:srgbClr val="000000"/>
                </a:solidFill>
                <a:latin typeface="Congenial Black"/>
                <a:cs typeface="Calibri Light"/>
              </a:rPr>
              <a:t>Prayer</a:t>
            </a:r>
            <a:r>
              <a:rPr lang="en-NZ" sz="4000" b="1" dirty="0">
                <a:latin typeface="Congenial Black"/>
                <a:cs typeface="Calibri Light"/>
              </a:rPr>
              <a:t> for Peace, Pope St. John Paul II  </a:t>
            </a:r>
            <a:endParaRPr lang="en-US" sz="4000" dirty="0">
              <a:latin typeface="Congenial Black"/>
              <a:cs typeface="Calibri Light"/>
            </a:endParaRPr>
          </a:p>
        </p:txBody>
      </p:sp>
      <p:pic>
        <p:nvPicPr>
          <p:cNvPr id="9" name="Picture 8" descr="A line drawing of a group of objects&#10;&#10;Description automatically generated">
            <a:extLst>
              <a:ext uri="{FF2B5EF4-FFF2-40B4-BE49-F238E27FC236}">
                <a16:creationId xmlns:a16="http://schemas.microsoft.com/office/drawing/2014/main" id="{F03DB07E-BDF6-F31F-67B6-DF64654FF480}"/>
              </a:ext>
            </a:extLst>
          </p:cNvPr>
          <p:cNvPicPr>
            <a:picLocks noChangeAspect="1"/>
          </p:cNvPicPr>
          <p:nvPr/>
        </p:nvPicPr>
        <p:blipFill rotWithShape="1">
          <a:blip r:embed="rId4"/>
          <a:srcRect r="77925"/>
          <a:stretch/>
        </p:blipFill>
        <p:spPr>
          <a:xfrm>
            <a:off x="-35310" y="5637332"/>
            <a:ext cx="2711371" cy="1211921"/>
          </a:xfrm>
          <a:prstGeom prst="rect">
            <a:avLst/>
          </a:prstGeom>
        </p:spPr>
      </p:pic>
      <p:pic>
        <p:nvPicPr>
          <p:cNvPr id="11" name="Picture 10" descr="A line drawing of a group of objects&#10;&#10;Description automatically generated">
            <a:extLst>
              <a:ext uri="{FF2B5EF4-FFF2-40B4-BE49-F238E27FC236}">
                <a16:creationId xmlns:a16="http://schemas.microsoft.com/office/drawing/2014/main" id="{4464F328-5B18-BB97-E022-10B4FA8A3784}"/>
              </a:ext>
            </a:extLst>
          </p:cNvPr>
          <p:cNvPicPr>
            <a:picLocks noChangeAspect="1"/>
          </p:cNvPicPr>
          <p:nvPr/>
        </p:nvPicPr>
        <p:blipFill rotWithShape="1">
          <a:blip r:embed="rId4"/>
          <a:srcRect l="87852" r="-130" b="439"/>
          <a:stretch/>
        </p:blipFill>
        <p:spPr>
          <a:xfrm>
            <a:off x="10687493" y="5667085"/>
            <a:ext cx="1506266" cy="1189289"/>
          </a:xfrm>
          <a:prstGeom prst="rect">
            <a:avLst/>
          </a:prstGeom>
        </p:spPr>
      </p:pic>
      <p:sp>
        <p:nvSpPr>
          <p:cNvPr id="2" name="TextBox 1">
            <a:extLst>
              <a:ext uri="{FF2B5EF4-FFF2-40B4-BE49-F238E27FC236}">
                <a16:creationId xmlns:a16="http://schemas.microsoft.com/office/drawing/2014/main" id="{9162808B-AB70-4DFA-4CD6-0EADF50A1445}"/>
              </a:ext>
            </a:extLst>
          </p:cNvPr>
          <p:cNvSpPr txBox="1"/>
          <p:nvPr/>
        </p:nvSpPr>
        <p:spPr>
          <a:xfrm>
            <a:off x="347331" y="1339703"/>
            <a:ext cx="1148847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2800" dirty="0">
                <a:latin typeface="Congenial Black"/>
                <a:cs typeface="Segoe UI"/>
              </a:rPr>
              <a:t>Lord Jesus Christ, who are called the Prince of Peace, who are Yourself our peace and reconciliation, who so often said, “Peace to you” – please grant us peace.</a:t>
            </a:r>
            <a:r>
              <a:rPr lang="en-US" sz="2800" dirty="0">
                <a:latin typeface="Congenial Black"/>
                <a:cs typeface="Calibri Light"/>
              </a:rPr>
              <a:t> </a:t>
            </a:r>
          </a:p>
          <a:p>
            <a:r>
              <a:rPr lang="en-NZ" sz="2800" dirty="0">
                <a:latin typeface="Congenial Black"/>
                <a:cs typeface="Segoe UI"/>
              </a:rPr>
              <a:t>Make all men and women witnesses of truth, justice, and brotherly love. Banish from their hearts whatever might endanger peace. Enlighten our rulers that they may guarantee and defend the great gift of peace. </a:t>
            </a:r>
            <a:r>
              <a:rPr lang="en-US" sz="2800" dirty="0">
                <a:latin typeface="Congenial Black"/>
                <a:cs typeface="Calibri Light"/>
              </a:rPr>
              <a:t> </a:t>
            </a:r>
          </a:p>
          <a:p>
            <a:r>
              <a:rPr lang="en-NZ" sz="2800" dirty="0">
                <a:latin typeface="Congenial Black"/>
                <a:cs typeface="Segoe UI"/>
              </a:rPr>
              <a:t>May all peoples on the earth become as brothers and sisters. </a:t>
            </a:r>
            <a:r>
              <a:rPr lang="en-US" sz="2800" dirty="0">
                <a:latin typeface="Congenial Black"/>
                <a:cs typeface="Calibri Light"/>
              </a:rPr>
              <a:t> </a:t>
            </a:r>
          </a:p>
          <a:p>
            <a:r>
              <a:rPr lang="en-NZ" sz="2800" dirty="0">
                <a:latin typeface="Congenial Black"/>
                <a:cs typeface="Segoe UI"/>
              </a:rPr>
              <a:t>May longed-for peace blossom forth and reign always over us all.  </a:t>
            </a:r>
            <a:r>
              <a:rPr lang="en-US" sz="2800" dirty="0">
                <a:latin typeface="Congenial Black"/>
                <a:cs typeface="Calibri Light"/>
              </a:rPr>
              <a:t> </a:t>
            </a:r>
          </a:p>
          <a:p>
            <a:r>
              <a:rPr lang="en-NZ" sz="2800" dirty="0">
                <a:latin typeface="Congenial Black"/>
                <a:cs typeface="Segoe UI"/>
              </a:rPr>
              <a:t>Amen.</a:t>
            </a:r>
            <a:r>
              <a:rPr lang="en-US" sz="2800" dirty="0">
                <a:latin typeface="Congenial Black"/>
                <a:cs typeface="Calibri Light"/>
              </a:rPr>
              <a:t> </a:t>
            </a:r>
          </a:p>
        </p:txBody>
      </p:sp>
    </p:spTree>
    <p:extLst>
      <p:ext uri="{BB962C8B-B14F-4D97-AF65-F5344CB8AC3E}">
        <p14:creationId xmlns:p14="http://schemas.microsoft.com/office/powerpoint/2010/main" val="462216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ack and white logo&#10;&#10;Description automatically generated with low confidence">
            <a:extLst>
              <a:ext uri="{FF2B5EF4-FFF2-40B4-BE49-F238E27FC236}">
                <a16:creationId xmlns:a16="http://schemas.microsoft.com/office/drawing/2014/main" id="{3B5B6304-2587-F80C-92E0-E07D95AC6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87" y="550985"/>
            <a:ext cx="6878472" cy="6858000"/>
          </a:xfrm>
          <a:prstGeom prst="rect">
            <a:avLst/>
          </a:prstGeom>
        </p:spPr>
      </p:pic>
      <p:pic>
        <p:nvPicPr>
          <p:cNvPr id="10" name="Picture 9">
            <a:extLst>
              <a:ext uri="{FF2B5EF4-FFF2-40B4-BE49-F238E27FC236}">
                <a16:creationId xmlns:a16="http://schemas.microsoft.com/office/drawing/2014/main" id="{98B814C3-32F7-D396-D37D-5B3FB35ED2D6}"/>
              </a:ext>
            </a:extLst>
          </p:cNvPr>
          <p:cNvPicPr>
            <a:picLocks noChangeAspect="1"/>
          </p:cNvPicPr>
          <p:nvPr/>
        </p:nvPicPr>
        <p:blipFill>
          <a:blip r:embed="rId4"/>
          <a:stretch>
            <a:fillRect/>
          </a:stretch>
        </p:blipFill>
        <p:spPr>
          <a:xfrm>
            <a:off x="246381" y="368464"/>
            <a:ext cx="11699238" cy="6316003"/>
          </a:xfrm>
          <a:prstGeom prst="rect">
            <a:avLst/>
          </a:prstGeom>
        </p:spPr>
      </p:pic>
      <p:pic>
        <p:nvPicPr>
          <p:cNvPr id="2" name="Picture 1" descr="A yellow sign with black text&#10;&#10;Description automatically generated">
            <a:extLst>
              <a:ext uri="{FF2B5EF4-FFF2-40B4-BE49-F238E27FC236}">
                <a16:creationId xmlns:a16="http://schemas.microsoft.com/office/drawing/2014/main" id="{2245DC84-640B-9FBD-EBD3-7CE0309798E4}"/>
              </a:ext>
            </a:extLst>
          </p:cNvPr>
          <p:cNvPicPr>
            <a:picLocks noChangeAspect="1"/>
          </p:cNvPicPr>
          <p:nvPr/>
        </p:nvPicPr>
        <p:blipFill rotWithShape="1">
          <a:blip r:embed="rId5"/>
          <a:srcRect l="371" r="-74"/>
          <a:stretch/>
        </p:blipFill>
        <p:spPr>
          <a:xfrm>
            <a:off x="187842" y="2680011"/>
            <a:ext cx="11913333" cy="1398108"/>
          </a:xfrm>
          <a:prstGeom prst="rect">
            <a:avLst/>
          </a:prstGeom>
        </p:spPr>
      </p:pic>
    </p:spTree>
    <p:extLst>
      <p:ext uri="{BB962C8B-B14F-4D97-AF65-F5344CB8AC3E}">
        <p14:creationId xmlns:p14="http://schemas.microsoft.com/office/powerpoint/2010/main" val="1535712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ack and white logo&#10;&#10;Description automatically generated with low confidence">
            <a:extLst>
              <a:ext uri="{FF2B5EF4-FFF2-40B4-BE49-F238E27FC236}">
                <a16:creationId xmlns:a16="http://schemas.microsoft.com/office/drawing/2014/main" id="{3B5B6304-2587-F80C-92E0-E07D95AC6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87" y="550985"/>
            <a:ext cx="6878472" cy="6858000"/>
          </a:xfrm>
          <a:prstGeom prst="rect">
            <a:avLst/>
          </a:prstGeom>
        </p:spPr>
      </p:pic>
      <p:pic>
        <p:nvPicPr>
          <p:cNvPr id="3" name="Picture 2" descr="A diagram of a peace in different languages&#10;&#10;Description automatically generated">
            <a:extLst>
              <a:ext uri="{FF2B5EF4-FFF2-40B4-BE49-F238E27FC236}">
                <a16:creationId xmlns:a16="http://schemas.microsoft.com/office/drawing/2014/main" id="{EDAB58ED-2DD9-A7BA-D037-D62D304D264F}"/>
              </a:ext>
            </a:extLst>
          </p:cNvPr>
          <p:cNvPicPr>
            <a:picLocks noChangeAspect="1"/>
          </p:cNvPicPr>
          <p:nvPr/>
        </p:nvPicPr>
        <p:blipFill>
          <a:blip r:embed="rId4"/>
          <a:stretch>
            <a:fillRect/>
          </a:stretch>
        </p:blipFill>
        <p:spPr>
          <a:xfrm>
            <a:off x="2000956" y="1573838"/>
            <a:ext cx="9013455" cy="3419020"/>
          </a:xfrm>
          <a:prstGeom prst="rect">
            <a:avLst/>
          </a:prstGeom>
        </p:spPr>
      </p:pic>
      <p:sp>
        <p:nvSpPr>
          <p:cNvPr id="7" name="TextBox 6">
            <a:extLst>
              <a:ext uri="{FF2B5EF4-FFF2-40B4-BE49-F238E27FC236}">
                <a16:creationId xmlns:a16="http://schemas.microsoft.com/office/drawing/2014/main" id="{B7D157FA-EDB1-A515-9E5E-7CD312EAED38}"/>
              </a:ext>
            </a:extLst>
          </p:cNvPr>
          <p:cNvSpPr txBox="1"/>
          <p:nvPr/>
        </p:nvSpPr>
        <p:spPr>
          <a:xfrm>
            <a:off x="1439332" y="382312"/>
            <a:ext cx="101223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latin typeface="Congenial Black"/>
              </a:rPr>
              <a:t>CIRCLES </a:t>
            </a:r>
            <a:r>
              <a:rPr lang="en-US" sz="5400" dirty="0">
                <a:latin typeface="Congenial Black"/>
              </a:rPr>
              <a:t>OF PEACE</a:t>
            </a:r>
            <a:endParaRPr lang="en-US" sz="5400">
              <a:latin typeface="Congenial Black"/>
            </a:endParaRPr>
          </a:p>
        </p:txBody>
      </p:sp>
      <p:sp>
        <p:nvSpPr>
          <p:cNvPr id="8" name="Rectangle 7">
            <a:hlinkClick r:id="" action="ppaction://noaction"/>
            <a:extLst>
              <a:ext uri="{FF2B5EF4-FFF2-40B4-BE49-F238E27FC236}">
                <a16:creationId xmlns:a16="http://schemas.microsoft.com/office/drawing/2014/main" id="{73085023-761F-15D7-FB7B-DDC41C674A89}"/>
              </a:ext>
            </a:extLst>
          </p:cNvPr>
          <p:cNvSpPr/>
          <p:nvPr/>
        </p:nvSpPr>
        <p:spPr>
          <a:xfrm>
            <a:off x="2714151" y="5235569"/>
            <a:ext cx="7579182" cy="1216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600" dirty="0">
                <a:solidFill>
                  <a:schemeClr val="tx1"/>
                </a:solidFill>
                <a:latin typeface="Congenial Black"/>
              </a:rPr>
              <a:t>Peace operates on many levels. </a:t>
            </a:r>
            <a:endParaRPr lang="en-US" sz="2600" dirty="0">
              <a:solidFill>
                <a:schemeClr val="tx1"/>
              </a:solidFill>
            </a:endParaRPr>
          </a:p>
          <a:p>
            <a:pPr algn="ctr"/>
            <a:r>
              <a:rPr lang="en-GB" sz="2600" dirty="0">
                <a:solidFill>
                  <a:schemeClr val="tx1"/>
                </a:solidFill>
                <a:latin typeface="Congenial Black"/>
              </a:rPr>
              <a:t>It begins with building personal peace through the peace of Christ!</a:t>
            </a:r>
            <a:endParaRPr lang="en-GB" sz="2600" dirty="0">
              <a:solidFill>
                <a:schemeClr val="tx1"/>
              </a:solidFill>
            </a:endParaRPr>
          </a:p>
        </p:txBody>
      </p:sp>
      <p:pic>
        <p:nvPicPr>
          <p:cNvPr id="9" name="Picture 8" descr="A line drawing of a group of objects&#10;&#10;Description automatically generated">
            <a:extLst>
              <a:ext uri="{FF2B5EF4-FFF2-40B4-BE49-F238E27FC236}">
                <a16:creationId xmlns:a16="http://schemas.microsoft.com/office/drawing/2014/main" id="{F03DB07E-BDF6-F31F-67B6-DF64654FF480}"/>
              </a:ext>
            </a:extLst>
          </p:cNvPr>
          <p:cNvPicPr>
            <a:picLocks noChangeAspect="1"/>
          </p:cNvPicPr>
          <p:nvPr/>
        </p:nvPicPr>
        <p:blipFill rotWithShape="1">
          <a:blip r:embed="rId5"/>
          <a:srcRect r="77925"/>
          <a:stretch/>
        </p:blipFill>
        <p:spPr>
          <a:xfrm>
            <a:off x="-35310" y="5637332"/>
            <a:ext cx="2711371" cy="1211921"/>
          </a:xfrm>
          <a:prstGeom prst="rect">
            <a:avLst/>
          </a:prstGeom>
        </p:spPr>
      </p:pic>
      <p:pic>
        <p:nvPicPr>
          <p:cNvPr id="11" name="Picture 10" descr="A line drawing of a group of objects&#10;&#10;Description automatically generated">
            <a:extLst>
              <a:ext uri="{FF2B5EF4-FFF2-40B4-BE49-F238E27FC236}">
                <a16:creationId xmlns:a16="http://schemas.microsoft.com/office/drawing/2014/main" id="{4464F328-5B18-BB97-E022-10B4FA8A3784}"/>
              </a:ext>
            </a:extLst>
          </p:cNvPr>
          <p:cNvPicPr>
            <a:picLocks noChangeAspect="1"/>
          </p:cNvPicPr>
          <p:nvPr/>
        </p:nvPicPr>
        <p:blipFill rotWithShape="1">
          <a:blip r:embed="rId5"/>
          <a:srcRect l="87852" r="-130" b="439"/>
          <a:stretch/>
        </p:blipFill>
        <p:spPr>
          <a:xfrm>
            <a:off x="10687493" y="5667085"/>
            <a:ext cx="1506266" cy="1189289"/>
          </a:xfrm>
          <a:prstGeom prst="rect">
            <a:avLst/>
          </a:prstGeom>
        </p:spPr>
      </p:pic>
    </p:spTree>
    <p:extLst>
      <p:ext uri="{BB962C8B-B14F-4D97-AF65-F5344CB8AC3E}">
        <p14:creationId xmlns:p14="http://schemas.microsoft.com/office/powerpoint/2010/main" val="101654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DE9599-A935-F1FF-C34F-A3A5BD84898B}"/>
              </a:ext>
            </a:extLst>
          </p:cNvPr>
          <p:cNvPicPr>
            <a:picLocks noChangeAspect="1"/>
          </p:cNvPicPr>
          <p:nvPr/>
        </p:nvPicPr>
        <p:blipFill>
          <a:blip r:embed="rId3"/>
          <a:stretch>
            <a:fillRect/>
          </a:stretch>
        </p:blipFill>
        <p:spPr>
          <a:xfrm>
            <a:off x="267719" y="206984"/>
            <a:ext cx="11656562" cy="6444031"/>
          </a:xfrm>
          <a:prstGeom prst="rect">
            <a:avLst/>
          </a:prstGeom>
        </p:spPr>
      </p:pic>
    </p:spTree>
    <p:extLst>
      <p:ext uri="{BB962C8B-B14F-4D97-AF65-F5344CB8AC3E}">
        <p14:creationId xmlns:p14="http://schemas.microsoft.com/office/powerpoint/2010/main" val="51275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7B4E2F-8BFF-9787-5EFF-1752B9A2A62E}"/>
              </a:ext>
            </a:extLst>
          </p:cNvPr>
          <p:cNvPicPr>
            <a:picLocks noChangeAspect="1"/>
          </p:cNvPicPr>
          <p:nvPr/>
        </p:nvPicPr>
        <p:blipFill>
          <a:blip r:embed="rId3"/>
          <a:stretch>
            <a:fillRect/>
          </a:stretch>
        </p:blipFill>
        <p:spPr>
          <a:xfrm>
            <a:off x="170174" y="197840"/>
            <a:ext cx="11851651" cy="6462320"/>
          </a:xfrm>
          <a:prstGeom prst="rect">
            <a:avLst/>
          </a:prstGeom>
        </p:spPr>
      </p:pic>
    </p:spTree>
    <p:extLst>
      <p:ext uri="{BB962C8B-B14F-4D97-AF65-F5344CB8AC3E}">
        <p14:creationId xmlns:p14="http://schemas.microsoft.com/office/powerpoint/2010/main" val="3753848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E74639-967E-7B3F-B280-254BC4BD434B}"/>
              </a:ext>
            </a:extLst>
          </p:cNvPr>
          <p:cNvPicPr>
            <a:picLocks noChangeAspect="1"/>
          </p:cNvPicPr>
          <p:nvPr/>
        </p:nvPicPr>
        <p:blipFill>
          <a:blip r:embed="rId3"/>
          <a:stretch>
            <a:fillRect/>
          </a:stretch>
        </p:blipFill>
        <p:spPr>
          <a:xfrm>
            <a:off x="179319" y="194791"/>
            <a:ext cx="11833362" cy="6468417"/>
          </a:xfrm>
          <a:prstGeom prst="rect">
            <a:avLst/>
          </a:prstGeom>
        </p:spPr>
      </p:pic>
    </p:spTree>
    <p:extLst>
      <p:ext uri="{BB962C8B-B14F-4D97-AF65-F5344CB8AC3E}">
        <p14:creationId xmlns:p14="http://schemas.microsoft.com/office/powerpoint/2010/main" val="1771587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288B62-AFBC-782A-539E-972927F8C453}"/>
              </a:ext>
            </a:extLst>
          </p:cNvPr>
          <p:cNvPicPr>
            <a:picLocks noChangeAspect="1"/>
          </p:cNvPicPr>
          <p:nvPr/>
        </p:nvPicPr>
        <p:blipFill>
          <a:blip r:embed="rId3"/>
          <a:stretch>
            <a:fillRect/>
          </a:stretch>
        </p:blipFill>
        <p:spPr>
          <a:xfrm>
            <a:off x="228091" y="124681"/>
            <a:ext cx="11735817" cy="6608637"/>
          </a:xfrm>
          <a:prstGeom prst="rect">
            <a:avLst/>
          </a:prstGeom>
        </p:spPr>
      </p:pic>
    </p:spTree>
    <p:extLst>
      <p:ext uri="{BB962C8B-B14F-4D97-AF65-F5344CB8AC3E}">
        <p14:creationId xmlns:p14="http://schemas.microsoft.com/office/powerpoint/2010/main" val="76836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15484C-0FF8-05D4-84C5-CBC78E7C5CB2}"/>
              </a:ext>
            </a:extLst>
          </p:cNvPr>
          <p:cNvPicPr>
            <a:picLocks noChangeAspect="1"/>
          </p:cNvPicPr>
          <p:nvPr/>
        </p:nvPicPr>
        <p:blipFill>
          <a:blip r:embed="rId3"/>
          <a:stretch>
            <a:fillRect/>
          </a:stretch>
        </p:blipFill>
        <p:spPr>
          <a:xfrm>
            <a:off x="218946" y="127730"/>
            <a:ext cx="11754107" cy="6602540"/>
          </a:xfrm>
          <a:prstGeom prst="rect">
            <a:avLst/>
          </a:prstGeom>
        </p:spPr>
      </p:pic>
    </p:spTree>
    <p:extLst>
      <p:ext uri="{BB962C8B-B14F-4D97-AF65-F5344CB8AC3E}">
        <p14:creationId xmlns:p14="http://schemas.microsoft.com/office/powerpoint/2010/main" val="2996466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4C9CDE-3B97-96A9-8D49-45679DB8EAD7}"/>
              </a:ext>
            </a:extLst>
          </p:cNvPr>
          <p:cNvPicPr>
            <a:picLocks noChangeAspect="1"/>
          </p:cNvPicPr>
          <p:nvPr/>
        </p:nvPicPr>
        <p:blipFill>
          <a:blip r:embed="rId3"/>
          <a:stretch>
            <a:fillRect/>
          </a:stretch>
        </p:blipFill>
        <p:spPr>
          <a:xfrm>
            <a:off x="130547" y="115537"/>
            <a:ext cx="11930906" cy="6626926"/>
          </a:xfrm>
          <a:prstGeom prst="rect">
            <a:avLst/>
          </a:prstGeom>
        </p:spPr>
      </p:pic>
    </p:spTree>
    <p:extLst>
      <p:ext uri="{BB962C8B-B14F-4D97-AF65-F5344CB8AC3E}">
        <p14:creationId xmlns:p14="http://schemas.microsoft.com/office/powerpoint/2010/main" val="560553502"/>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8EA44A4BC25B4AA59415277818D4AC" ma:contentTypeVersion="18" ma:contentTypeDescription="Create a new document." ma:contentTypeScope="" ma:versionID="450f2f3d989abac890b4556e3e66592b">
  <xsd:schema xmlns:xsd="http://www.w3.org/2001/XMLSchema" xmlns:xs="http://www.w3.org/2001/XMLSchema" xmlns:p="http://schemas.microsoft.com/office/2006/metadata/properties" xmlns:ns2="cdc7898e-30c3-498c-9dfe-a5ec1a05cb4f" xmlns:ns3="450e643d-d0f9-47c1-8335-0d88950885c1" targetNamespace="http://schemas.microsoft.com/office/2006/metadata/properties" ma:root="true" ma:fieldsID="27213da1ce419104708b399f4852beeb" ns2:_="" ns3:_="">
    <xsd:import namespace="cdc7898e-30c3-498c-9dfe-a5ec1a05cb4f"/>
    <xsd:import namespace="450e643d-d0f9-47c1-8335-0d88950885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CreationDat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c7898e-30c3-498c-9dfe-a5ec1a05cb4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f6bd4d60-1181-404f-bddf-f25736b55b21}" ma:internalName="TaxCatchAll" ma:showField="CatchAllData" ma:web="cdc7898e-30c3-498c-9dfe-a5ec1a05cb4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50e643d-d0f9-47c1-8335-0d88950885c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reationDate" ma:index="18" nillable="true" ma:displayName="Creation Date" ma:description="the date the file was originally created" ma:format="DateOnly" ma:internalName="CreationDate">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ad42df1-c163-47fc-a4bd-3866daa55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reationDate xmlns="450e643d-d0f9-47c1-8335-0d88950885c1" xsi:nil="true"/>
    <TaxCatchAll xmlns="cdc7898e-30c3-498c-9dfe-a5ec1a05cb4f" xsi:nil="true"/>
    <lcf76f155ced4ddcb4097134ff3c332f xmlns="450e643d-d0f9-47c1-8335-0d88950885c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D6C2EF-10EA-4AD5-AC67-D972CDD5BE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c7898e-30c3-498c-9dfe-a5ec1a05cb4f"/>
    <ds:schemaRef ds:uri="450e643d-d0f9-47c1-8335-0d88950885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67BA26-8AF2-43DF-925C-2FF4580B1F7C}">
  <ds:schemaRefs>
    <ds:schemaRef ds:uri="cdc7898e-30c3-498c-9dfe-a5ec1a05cb4f"/>
    <ds:schemaRef ds:uri="http://purl.org/dc/elements/1.1/"/>
    <ds:schemaRef ds:uri="http://schemas.microsoft.com/office/2006/metadata/properties"/>
    <ds:schemaRef ds:uri="450e643d-d0f9-47c1-8335-0d88950885c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EB94BA0E-9BCC-4479-9745-29BA9CA98C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TM10001115[[fn=Parcel]]</Template>
  <TotalTime>11129</TotalTime>
  <Words>117</Words>
  <Application>Microsoft Office PowerPoint</Application>
  <PresentationFormat>Widescreen</PresentationFormat>
  <Paragraphs>18</Paragraphs>
  <Slides>10</Slides>
  <Notes>0</Notes>
  <HiddenSlides>0</HiddenSlides>
  <MMClips>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Shanks</dc:creator>
  <cp:lastModifiedBy>Justine Delport</cp:lastModifiedBy>
  <cp:revision>211</cp:revision>
  <cp:lastPrinted>2019-06-08T20:49:28Z</cp:lastPrinted>
  <dcterms:created xsi:type="dcterms:W3CDTF">2019-04-18T01:20:23Z</dcterms:created>
  <dcterms:modified xsi:type="dcterms:W3CDTF">2023-08-23T22:59:15Z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7680">
    <vt:lpwstr>4377</vt:lpwstr>
  </property>
  <property fmtid="{D5CDD505-2E9C-101B-9397-08002B2CF9AE}" pid="3" name="ContentTypeId">
    <vt:lpwstr>0x010100928EA44A4BC25B4AA59415277818D4AC</vt:lpwstr>
  </property>
  <property fmtid="{D5CDD505-2E9C-101B-9397-08002B2CF9AE}" pid="4" name="MediaServiceImageTags">
    <vt:lpwstr/>
  </property>
</Properties>
</file>