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A468B-4750-8919-D7A2-77AFC61BB048}" v="2" dt="2023-10-04T22:13:36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Morton" userId="S::gracem@caritas.org.nz::b5021a6d-a70c-4c1f-ab24-0bebe28a34f4" providerId="AD" clId="Web-{B2CA468B-4750-8919-D7A2-77AFC61BB048}"/>
    <pc:docChg chg="modSld">
      <pc:chgData name="Grace Morton" userId="S::gracem@caritas.org.nz::b5021a6d-a70c-4c1f-ab24-0bebe28a34f4" providerId="AD" clId="Web-{B2CA468B-4750-8919-D7A2-77AFC61BB048}" dt="2023-10-04T22:13:36.343" v="1" actId="20577"/>
      <pc:docMkLst>
        <pc:docMk/>
      </pc:docMkLst>
      <pc:sldChg chg="modSp">
        <pc:chgData name="Grace Morton" userId="S::gracem@caritas.org.nz::b5021a6d-a70c-4c1f-ab24-0bebe28a34f4" providerId="AD" clId="Web-{B2CA468B-4750-8919-D7A2-77AFC61BB048}" dt="2023-10-04T22:13:36.343" v="1" actId="20577"/>
        <pc:sldMkLst>
          <pc:docMk/>
          <pc:sldMk cId="2028995936" sldId="258"/>
        </pc:sldMkLst>
        <pc:spChg chg="mod">
          <ac:chgData name="Grace Morton" userId="S::gracem@caritas.org.nz::b5021a6d-a70c-4c1f-ab24-0bebe28a34f4" providerId="AD" clId="Web-{B2CA468B-4750-8919-D7A2-77AFC61BB048}" dt="2023-10-04T22:13:36.343" v="1" actId="20577"/>
          <ac:spMkLst>
            <pc:docMk/>
            <pc:sldMk cId="2028995936" sldId="258"/>
            <ac:spMk id="7" creationId="{C05B6C3E-F8B6-A1CE-D731-56DF94BDC6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2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31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0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10/4/2023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9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6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03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7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7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16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" name="Picture 9" descr="A brown cross with wings&#10;&#10;Description automatically generated">
            <a:extLst>
              <a:ext uri="{FF2B5EF4-FFF2-40B4-BE49-F238E27FC236}">
                <a16:creationId xmlns:a16="http://schemas.microsoft.com/office/drawing/2014/main" id="{E9C7B992-F2B2-857D-126C-BA31BFE21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" r="7758"/>
          <a:stretch/>
        </p:blipFill>
        <p:spPr>
          <a:xfrm>
            <a:off x="6316518" y="0"/>
            <a:ext cx="5875177" cy="6857990"/>
          </a:xfrm>
          <a:prstGeom prst="rect">
            <a:avLst/>
          </a:prstGeom>
        </p:spPr>
      </p:pic>
      <p:pic>
        <p:nvPicPr>
          <p:cNvPr id="8" name="Picture 7" descr="Logo GMP2023_ENG2">
            <a:extLst>
              <a:ext uri="{FF2B5EF4-FFF2-40B4-BE49-F238E27FC236}">
                <a16:creationId xmlns:a16="http://schemas.microsoft.com/office/drawing/2014/main" id="{388586EB-A3B4-1435-7277-54A7F000FB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5" r="26992"/>
          <a:stretch/>
        </p:blipFill>
        <p:spPr bwMode="auto">
          <a:xfrm>
            <a:off x="131748" y="37989"/>
            <a:ext cx="6053328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CC700D5-9809-43F4-89D5-7DBBCB0DC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05099" y="1677725"/>
            <a:ext cx="4580108" cy="4197419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7163242-6303-46DC-BAC1-2A204F061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64125" y="1781092"/>
            <a:ext cx="4309606" cy="393049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05C4C40-D70E-4C4F-B228-98A0A6132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00000" flipH="1">
            <a:off x="6892268" y="1497535"/>
            <a:ext cx="4908132" cy="461391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05B6C3E-F8B6-A1CE-D731-56DF94BDC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1270" y="2399251"/>
            <a:ext cx="3283141" cy="2248250"/>
          </a:xfrm>
        </p:spPr>
        <p:txBody>
          <a:bodyPr anchor="t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mi-NZ" sz="3100" b="1" dirty="0">
                <a:solidFill>
                  <a:schemeClr val="tx1"/>
                </a:solidFill>
                <a:latin typeface="Montserrat"/>
              </a:rPr>
              <a:t>Caritas Aotearoa New Zealand</a:t>
            </a:r>
          </a:p>
          <a:p>
            <a:pPr algn="ctr">
              <a:lnSpc>
                <a:spcPct val="120000"/>
              </a:lnSpc>
            </a:pPr>
            <a:endParaRPr lang="mi-NZ" sz="22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mi-NZ" sz="2900" b="1" dirty="0">
                <a:solidFill>
                  <a:schemeClr val="tx1"/>
                </a:solidFill>
                <a:latin typeface="Montserrat"/>
              </a:rPr>
              <a:t>Partnering with communities to end cycles of poverty</a:t>
            </a:r>
            <a:endParaRPr lang="mi-NZ" sz="23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238D34ED-E51C-7B03-6C4C-B6E0361D92B4}"/>
              </a:ext>
            </a:extLst>
          </p:cNvPr>
          <p:cNvSpPr txBox="1">
            <a:spLocks/>
          </p:cNvSpPr>
          <p:nvPr/>
        </p:nvSpPr>
        <p:spPr>
          <a:xfrm>
            <a:off x="8430691" y="4534730"/>
            <a:ext cx="1834704" cy="632769"/>
          </a:xfrm>
          <a:prstGeom prst="rect">
            <a:avLst/>
          </a:prstGeom>
        </p:spPr>
        <p:txBody>
          <a:bodyPr vert="horz" lIns="109728" tIns="109728" rIns="109728" bIns="91440" rtlCol="0" anchor="t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400" b="0" kern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mi-N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Find out more at </a:t>
            </a:r>
            <a:r>
              <a:rPr lang="mi-NZ" sz="2800" dirty="0">
                <a:solidFill>
                  <a:srgbClr val="960000"/>
                </a:solidFill>
                <a:latin typeface="Montserrat" panose="00000500000000000000" pitchFamily="2" charset="0"/>
              </a:rPr>
              <a:t>caritas.org.nz</a:t>
            </a:r>
            <a:endParaRPr lang="mi-NZ" sz="2500" dirty="0">
              <a:solidFill>
                <a:srgbClr val="960000"/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120000"/>
              </a:lnSpc>
            </a:pPr>
            <a:endParaRPr lang="mi-NZ" sz="20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120000"/>
              </a:lnSpc>
            </a:pPr>
            <a:endParaRPr lang="mi-NZ" sz="20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9593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ionDate xmlns="450e643d-d0f9-47c1-8335-0d88950885c1" xsi:nil="true"/>
    <TaxCatchAll xmlns="cdc7898e-30c3-498c-9dfe-a5ec1a05cb4f" xsi:nil="true"/>
    <lcf76f155ced4ddcb4097134ff3c332f xmlns="450e643d-d0f9-47c1-8335-0d88950885c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8EA44A4BC25B4AA59415277818D4AC" ma:contentTypeVersion="18" ma:contentTypeDescription="Create a new document." ma:contentTypeScope="" ma:versionID="450f2f3d989abac890b4556e3e66592b">
  <xsd:schema xmlns:xsd="http://www.w3.org/2001/XMLSchema" xmlns:xs="http://www.w3.org/2001/XMLSchema" xmlns:p="http://schemas.microsoft.com/office/2006/metadata/properties" xmlns:ns2="cdc7898e-30c3-498c-9dfe-a5ec1a05cb4f" xmlns:ns3="450e643d-d0f9-47c1-8335-0d88950885c1" targetNamespace="http://schemas.microsoft.com/office/2006/metadata/properties" ma:root="true" ma:fieldsID="27213da1ce419104708b399f4852beeb" ns2:_="" ns3:_="">
    <xsd:import namespace="cdc7898e-30c3-498c-9dfe-a5ec1a05cb4f"/>
    <xsd:import namespace="450e643d-d0f9-47c1-8335-0d88950885c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CreationDat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898e-30c3-498c-9dfe-a5ec1a05cb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6bd4d60-1181-404f-bddf-f25736b55b21}" ma:internalName="TaxCatchAll" ma:showField="CatchAllData" ma:web="cdc7898e-30c3-498c-9dfe-a5ec1a05cb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e643d-d0f9-47c1-8335-0d8895088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CreationDate" ma:index="18" nillable="true" ma:displayName="Creation Date" ma:description="the date the file was originally created" ma:format="DateOnly" ma:internalName="CreationDate">
      <xsd:simpleType>
        <xsd:restriction base="dms:DateTim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ad42df1-c163-47fc-a4bd-3866daa55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43B7E9-FA8E-4A19-B22B-3AC04C8C573C}">
  <ds:schemaRefs>
    <ds:schemaRef ds:uri="http://schemas.microsoft.com/office/2006/metadata/properties"/>
    <ds:schemaRef ds:uri="http://schemas.microsoft.com/office/infopath/2007/PartnerControls"/>
    <ds:schemaRef ds:uri="450e643d-d0f9-47c1-8335-0d88950885c1"/>
    <ds:schemaRef ds:uri="cdc7898e-30c3-498c-9dfe-a5ec1a05cb4f"/>
  </ds:schemaRefs>
</ds:datastoreItem>
</file>

<file path=customXml/itemProps2.xml><?xml version="1.0" encoding="utf-8"?>
<ds:datastoreItem xmlns:ds="http://schemas.openxmlformats.org/officeDocument/2006/customXml" ds:itemID="{6F5FB80B-4897-4C6C-83F9-BBB4EE98D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AF703-7638-4975-A6AF-147D14373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7898e-30c3-498c-9dfe-a5ec1a05cb4f"/>
    <ds:schemaRef ds:uri="450e643d-d0f9-47c1-8335-0d8895088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SketchLinesVTI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Morton</dc:creator>
  <cp:lastModifiedBy>Grace Morton</cp:lastModifiedBy>
  <cp:revision>2</cp:revision>
  <dcterms:created xsi:type="dcterms:W3CDTF">2023-10-04T20:40:54Z</dcterms:created>
  <dcterms:modified xsi:type="dcterms:W3CDTF">2023-10-04T22:13:36Z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0x010100928EA44A4BC25B4AA59415277818D4AC</vt:lpwstr>
  </property>
  <property fmtid="{D5CDD505-2E9C-101B-9397-08002B2CF9AE}" pid="3" name="MediaServiceImageTags">
    <vt:lpwstr/>
  </property>
</Properties>
</file>